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media/audio4.bin" ContentType="audio/unknown"/>
  <Override PartName="/ppt/slides/slide22.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media/audio5.bin" ContentType="audio/unknown"/>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media/audio1.bin" ContentType="audio/unknown"/>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media/audio2.bin" ContentType="audio/unknown"/>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media/audio3.bin" ContentType="audio/unknown"/>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0"/>
  </p:notesMasterIdLst>
  <p:handoutMasterIdLst>
    <p:handoutMasterId r:id="rId31"/>
  </p:handoutMasterIdLst>
  <p:sldIdLst>
    <p:sldId id="257" r:id="rId2"/>
    <p:sldId id="259" r:id="rId3"/>
    <p:sldId id="260" r:id="rId4"/>
    <p:sldId id="262" r:id="rId5"/>
    <p:sldId id="301" r:id="rId6"/>
    <p:sldId id="302" r:id="rId7"/>
    <p:sldId id="303" r:id="rId8"/>
    <p:sldId id="304" r:id="rId9"/>
    <p:sldId id="305" r:id="rId10"/>
    <p:sldId id="326" r:id="rId11"/>
    <p:sldId id="296" r:id="rId12"/>
    <p:sldId id="291" r:id="rId13"/>
    <p:sldId id="306" r:id="rId14"/>
    <p:sldId id="307" r:id="rId15"/>
    <p:sldId id="316" r:id="rId16"/>
    <p:sldId id="317" r:id="rId17"/>
    <p:sldId id="318" r:id="rId18"/>
    <p:sldId id="319" r:id="rId19"/>
    <p:sldId id="320" r:id="rId20"/>
    <p:sldId id="321" r:id="rId21"/>
    <p:sldId id="322" r:id="rId22"/>
    <p:sldId id="327" r:id="rId23"/>
    <p:sldId id="328" r:id="rId24"/>
    <p:sldId id="329" r:id="rId25"/>
    <p:sldId id="330" r:id="rId26"/>
    <p:sldId id="331" r:id="rId27"/>
    <p:sldId id="323" r:id="rId28"/>
    <p:sldId id="289" r:id="rId29"/>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Geometr212 BkCn BT" charset="0"/>
        <a:ea typeface="ＭＳ Ｐゴシック" pitchFamily="127" charset="-128"/>
        <a:cs typeface="ＭＳ Ｐゴシック" pitchFamily="127" charset="-128"/>
      </a:defRPr>
    </a:lvl1pPr>
    <a:lvl2pPr marL="457200" algn="l" rtl="0" fontAlgn="base">
      <a:spcBef>
        <a:spcPct val="0"/>
      </a:spcBef>
      <a:spcAft>
        <a:spcPct val="0"/>
      </a:spcAft>
      <a:defRPr sz="3600" kern="1200">
        <a:solidFill>
          <a:schemeClr val="tx1"/>
        </a:solidFill>
        <a:latin typeface="Geometr212 BkCn BT" charset="0"/>
        <a:ea typeface="ＭＳ Ｐゴシック" pitchFamily="127" charset="-128"/>
        <a:cs typeface="ＭＳ Ｐゴシック" pitchFamily="127" charset="-128"/>
      </a:defRPr>
    </a:lvl2pPr>
    <a:lvl3pPr marL="914400" algn="l" rtl="0" fontAlgn="base">
      <a:spcBef>
        <a:spcPct val="0"/>
      </a:spcBef>
      <a:spcAft>
        <a:spcPct val="0"/>
      </a:spcAft>
      <a:defRPr sz="3600" kern="1200">
        <a:solidFill>
          <a:schemeClr val="tx1"/>
        </a:solidFill>
        <a:latin typeface="Geometr212 BkCn BT" charset="0"/>
        <a:ea typeface="ＭＳ Ｐゴシック" pitchFamily="127" charset="-128"/>
        <a:cs typeface="ＭＳ Ｐゴシック" pitchFamily="127" charset="-128"/>
      </a:defRPr>
    </a:lvl3pPr>
    <a:lvl4pPr marL="1371600" algn="l" rtl="0" fontAlgn="base">
      <a:spcBef>
        <a:spcPct val="0"/>
      </a:spcBef>
      <a:spcAft>
        <a:spcPct val="0"/>
      </a:spcAft>
      <a:defRPr sz="3600" kern="1200">
        <a:solidFill>
          <a:schemeClr val="tx1"/>
        </a:solidFill>
        <a:latin typeface="Geometr212 BkCn BT" charset="0"/>
        <a:ea typeface="ＭＳ Ｐゴシック" pitchFamily="127" charset="-128"/>
        <a:cs typeface="ＭＳ Ｐゴシック" pitchFamily="127" charset="-128"/>
      </a:defRPr>
    </a:lvl4pPr>
    <a:lvl5pPr marL="1828800" algn="l" rtl="0" fontAlgn="base">
      <a:spcBef>
        <a:spcPct val="0"/>
      </a:spcBef>
      <a:spcAft>
        <a:spcPct val="0"/>
      </a:spcAft>
      <a:defRPr sz="3600" kern="1200">
        <a:solidFill>
          <a:schemeClr val="tx1"/>
        </a:solidFill>
        <a:latin typeface="Geometr212 BkCn BT" charset="0"/>
        <a:ea typeface="ＭＳ Ｐゴシック" pitchFamily="127" charset="-128"/>
        <a:cs typeface="ＭＳ Ｐゴシック" pitchFamily="127" charset="-128"/>
      </a:defRPr>
    </a:lvl5pPr>
    <a:lvl6pPr marL="2286000" algn="l" defTabSz="457200" rtl="0" eaLnBrk="1" latinLnBrk="0" hangingPunct="1">
      <a:defRPr sz="3600" kern="1200">
        <a:solidFill>
          <a:schemeClr val="tx1"/>
        </a:solidFill>
        <a:latin typeface="Geometr212 BkCn BT" charset="0"/>
        <a:ea typeface="ＭＳ Ｐゴシック" pitchFamily="127" charset="-128"/>
        <a:cs typeface="ＭＳ Ｐゴシック" pitchFamily="127" charset="-128"/>
      </a:defRPr>
    </a:lvl6pPr>
    <a:lvl7pPr marL="2743200" algn="l" defTabSz="457200" rtl="0" eaLnBrk="1" latinLnBrk="0" hangingPunct="1">
      <a:defRPr sz="3600" kern="1200">
        <a:solidFill>
          <a:schemeClr val="tx1"/>
        </a:solidFill>
        <a:latin typeface="Geometr212 BkCn BT" charset="0"/>
        <a:ea typeface="ＭＳ Ｐゴシック" pitchFamily="127" charset="-128"/>
        <a:cs typeface="ＭＳ Ｐゴシック" pitchFamily="127" charset="-128"/>
      </a:defRPr>
    </a:lvl7pPr>
    <a:lvl8pPr marL="3200400" algn="l" defTabSz="457200" rtl="0" eaLnBrk="1" latinLnBrk="0" hangingPunct="1">
      <a:defRPr sz="3600" kern="1200">
        <a:solidFill>
          <a:schemeClr val="tx1"/>
        </a:solidFill>
        <a:latin typeface="Geometr212 BkCn BT" charset="0"/>
        <a:ea typeface="ＭＳ Ｐゴシック" pitchFamily="127" charset="-128"/>
        <a:cs typeface="ＭＳ Ｐゴシック" pitchFamily="127" charset="-128"/>
      </a:defRPr>
    </a:lvl8pPr>
    <a:lvl9pPr marL="3657600" algn="l" defTabSz="457200" rtl="0" eaLnBrk="1" latinLnBrk="0" hangingPunct="1">
      <a:defRPr sz="3600" kern="1200">
        <a:solidFill>
          <a:schemeClr val="tx1"/>
        </a:solidFill>
        <a:latin typeface="Geometr212 BkCn BT" charset="0"/>
        <a:ea typeface="ＭＳ Ｐゴシック" pitchFamily="127" charset="-128"/>
        <a:cs typeface="ＭＳ Ｐゴシック" pitchFamily="127"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FFFA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showOutlineIcons="0">
    <p:restoredLeft sz="15620"/>
    <p:restoredTop sz="94660"/>
  </p:normalViewPr>
  <p:slideViewPr>
    <p:cSldViewPr>
      <p:cViewPr>
        <p:scale>
          <a:sx n="100" d="100"/>
          <a:sy n="100" d="100"/>
        </p:scale>
        <p:origin x="-456"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48"/>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0"/>
                <a:cs typeface="ＭＳ Ｐゴシック" charset="0"/>
              </a:defRPr>
            </a:lvl1pPr>
          </a:lstStyle>
          <a:p>
            <a:pPr>
              <a:defRPr/>
            </a:pPr>
            <a:endParaRPr lang="en-US"/>
          </a:p>
        </p:txBody>
      </p:sp>
      <p:sp>
        <p:nvSpPr>
          <p:cNvPr id="829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0"/>
                <a:cs typeface="ＭＳ Ｐゴシック" charset="0"/>
              </a:defRPr>
            </a:lvl1pPr>
          </a:lstStyle>
          <a:p>
            <a:pPr>
              <a:defRPr/>
            </a:pPr>
            <a:endParaRPr lang="en-US"/>
          </a:p>
        </p:txBody>
      </p:sp>
      <p:sp>
        <p:nvSpPr>
          <p:cNvPr id="829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0"/>
                <a:cs typeface="ＭＳ Ｐゴシック" charset="0"/>
              </a:defRPr>
            </a:lvl1pPr>
          </a:lstStyle>
          <a:p>
            <a:pPr>
              <a:defRPr/>
            </a:pPr>
            <a:endParaRPr lang="en-US"/>
          </a:p>
        </p:txBody>
      </p:sp>
      <p:sp>
        <p:nvSpPr>
          <p:cNvPr id="829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0"/>
                <a:cs typeface="ＭＳ Ｐゴシック" charset="0"/>
              </a:defRPr>
            </a:lvl1pPr>
          </a:lstStyle>
          <a:p>
            <a:pPr>
              <a:defRPr/>
            </a:pPr>
            <a:fld id="{A51CADD3-8B25-4B52-BBB1-D757F5646E2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ＭＳ Ｐゴシック" charset="0"/>
                <a:cs typeface="ＭＳ Ｐゴシック" charset="0"/>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charset="0"/>
                <a:cs typeface="ＭＳ Ｐゴシック"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ＭＳ Ｐゴシック" charset="0"/>
                <a:cs typeface="ＭＳ Ｐゴシック" charset="0"/>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charset="0"/>
                <a:cs typeface="ＭＳ Ｐゴシック" charset="0"/>
              </a:defRPr>
            </a:lvl1pPr>
          </a:lstStyle>
          <a:p>
            <a:pPr>
              <a:defRPr/>
            </a:pPr>
            <a:fld id="{38170BE1-15E0-4D82-8016-7596F9AB777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1AB6EA-B198-4FD5-AAF1-0BE16B34A77E}"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0E744B-EEF1-4CF3-AA69-85C4938F8542}"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609600"/>
            <a:ext cx="21145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609600"/>
            <a:ext cx="61912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0BCDF7-9A6D-4B9A-A723-177ABFBEE8C7}"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67C2FD-B66A-4543-BAEF-1AD30B8E62E1}"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C9BAE7-0D82-4EE4-88C8-3017CF3526E6}"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81200"/>
            <a:ext cx="4152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81200"/>
            <a:ext cx="4152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14B639-4BDD-4AFE-9671-45596AB98D6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AA5BE17-7D0D-4F10-93D8-F00C134AAAEF}"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CF6B81-7F32-42A7-A346-74416380C132}"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1A6885-CABF-4F95-9815-13ED5DA1738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672A88-28C7-4902-9B91-2E2CB1A33314}"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C16659-4EB9-44FC-9853-B2FD86AC412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1000" y="1981200"/>
            <a:ext cx="84582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charset="0"/>
                <a:ea typeface="ＭＳ Ｐゴシック" charset="0"/>
                <a:cs typeface="ＭＳ Ｐゴシック"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charset="0"/>
                <a:ea typeface="ＭＳ Ｐゴシック" charset="0"/>
                <a:cs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echno" charset="0"/>
                <a:ea typeface="ＭＳ Ｐゴシック" charset="0"/>
                <a:cs typeface="ＭＳ Ｐゴシック" charset="0"/>
              </a:defRPr>
            </a:lvl1pPr>
          </a:lstStyle>
          <a:p>
            <a:pPr>
              <a:defRPr/>
            </a:pPr>
            <a:fld id="{67769FF1-8ED5-4C5A-A50D-508638E795B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hf hdr="0" ftr="0" dt="0"/>
  <p:txStyles>
    <p:titleStyle>
      <a:lvl1pPr algn="ctr" rtl="0" eaLnBrk="0" fontAlgn="base" hangingPunct="0">
        <a:spcBef>
          <a:spcPct val="0"/>
        </a:spcBef>
        <a:spcAft>
          <a:spcPct val="0"/>
        </a:spcAft>
        <a:defRPr sz="5000">
          <a:solidFill>
            <a:schemeClr val="accent1"/>
          </a:solidFill>
          <a:latin typeface="+mj-lt"/>
          <a:ea typeface="ＭＳ Ｐゴシック" charset="0"/>
          <a:cs typeface="ＭＳ Ｐゴシック" charset="0"/>
        </a:defRPr>
      </a:lvl1pPr>
      <a:lvl2pPr algn="ctr" rtl="0" eaLnBrk="0" fontAlgn="base" hangingPunct="0">
        <a:spcBef>
          <a:spcPct val="0"/>
        </a:spcBef>
        <a:spcAft>
          <a:spcPct val="0"/>
        </a:spcAft>
        <a:defRPr sz="5000">
          <a:solidFill>
            <a:schemeClr val="accent1"/>
          </a:solidFill>
          <a:latin typeface="Stone Sans SC ITC TT-Semi" pitchFamily="-112" charset="0"/>
          <a:ea typeface="ＭＳ Ｐゴシック" charset="0"/>
          <a:cs typeface="ＭＳ Ｐゴシック" charset="0"/>
        </a:defRPr>
      </a:lvl2pPr>
      <a:lvl3pPr algn="ctr" rtl="0" eaLnBrk="0" fontAlgn="base" hangingPunct="0">
        <a:spcBef>
          <a:spcPct val="0"/>
        </a:spcBef>
        <a:spcAft>
          <a:spcPct val="0"/>
        </a:spcAft>
        <a:defRPr sz="5000">
          <a:solidFill>
            <a:schemeClr val="accent1"/>
          </a:solidFill>
          <a:latin typeface="Stone Sans SC ITC TT-Semi" pitchFamily="-112" charset="0"/>
          <a:ea typeface="ＭＳ Ｐゴシック" charset="0"/>
          <a:cs typeface="ＭＳ Ｐゴシック" charset="0"/>
        </a:defRPr>
      </a:lvl3pPr>
      <a:lvl4pPr algn="ctr" rtl="0" eaLnBrk="0" fontAlgn="base" hangingPunct="0">
        <a:spcBef>
          <a:spcPct val="0"/>
        </a:spcBef>
        <a:spcAft>
          <a:spcPct val="0"/>
        </a:spcAft>
        <a:defRPr sz="5000">
          <a:solidFill>
            <a:schemeClr val="accent1"/>
          </a:solidFill>
          <a:latin typeface="Stone Sans SC ITC TT-Semi" pitchFamily="-112" charset="0"/>
          <a:ea typeface="ＭＳ Ｐゴシック" charset="0"/>
          <a:cs typeface="ＭＳ Ｐゴシック" charset="0"/>
        </a:defRPr>
      </a:lvl4pPr>
      <a:lvl5pPr algn="ctr" rtl="0" eaLnBrk="0" fontAlgn="base" hangingPunct="0">
        <a:spcBef>
          <a:spcPct val="0"/>
        </a:spcBef>
        <a:spcAft>
          <a:spcPct val="0"/>
        </a:spcAft>
        <a:defRPr sz="5000">
          <a:solidFill>
            <a:schemeClr val="accent1"/>
          </a:solidFill>
          <a:latin typeface="Stone Sans SC ITC TT-Semi" pitchFamily="-112" charset="0"/>
          <a:ea typeface="ＭＳ Ｐゴシック" charset="0"/>
          <a:cs typeface="ＭＳ Ｐゴシック" charset="0"/>
        </a:defRPr>
      </a:lvl5pPr>
      <a:lvl6pPr marL="457200" algn="ctr" rtl="0" fontAlgn="base">
        <a:spcBef>
          <a:spcPct val="0"/>
        </a:spcBef>
        <a:spcAft>
          <a:spcPct val="0"/>
        </a:spcAft>
        <a:defRPr sz="5000">
          <a:solidFill>
            <a:schemeClr val="accent1"/>
          </a:solidFill>
          <a:latin typeface="Stone Sans SC ITC TT-Semi" pitchFamily="-112" charset="0"/>
        </a:defRPr>
      </a:lvl6pPr>
      <a:lvl7pPr marL="914400" algn="ctr" rtl="0" fontAlgn="base">
        <a:spcBef>
          <a:spcPct val="0"/>
        </a:spcBef>
        <a:spcAft>
          <a:spcPct val="0"/>
        </a:spcAft>
        <a:defRPr sz="5000">
          <a:solidFill>
            <a:schemeClr val="accent1"/>
          </a:solidFill>
          <a:latin typeface="Stone Sans SC ITC TT-Semi" pitchFamily="-112" charset="0"/>
        </a:defRPr>
      </a:lvl7pPr>
      <a:lvl8pPr marL="1371600" algn="ctr" rtl="0" fontAlgn="base">
        <a:spcBef>
          <a:spcPct val="0"/>
        </a:spcBef>
        <a:spcAft>
          <a:spcPct val="0"/>
        </a:spcAft>
        <a:defRPr sz="5000">
          <a:solidFill>
            <a:schemeClr val="accent1"/>
          </a:solidFill>
          <a:latin typeface="Stone Sans SC ITC TT-Semi" pitchFamily="-112" charset="0"/>
        </a:defRPr>
      </a:lvl8pPr>
      <a:lvl9pPr marL="1828800" algn="ctr" rtl="0" fontAlgn="base">
        <a:spcBef>
          <a:spcPct val="0"/>
        </a:spcBef>
        <a:spcAft>
          <a:spcPct val="0"/>
        </a:spcAft>
        <a:defRPr sz="5000">
          <a:solidFill>
            <a:schemeClr val="accent1"/>
          </a:solidFill>
          <a:latin typeface="Stone Sans SC ITC TT-Semi" pitchFamily="-112" charset="0"/>
        </a:defRPr>
      </a:lvl9pPr>
    </p:titleStyle>
    <p:body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pitchFamily="127" charset="2"/>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pitchFamily="127" charset="2"/>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pitchFamily="127" charset="2"/>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pitchFamily="127" charset="2"/>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audio" Target="j0074331.mid" TargetMode="Externa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bin"/><Relationship Id="rId3"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s>
</file>

<file path=ppt/slides/_rels/slide27.xml.rels><?xml version="1.0" encoding="UTF-8" standalone="yes"?>
<Relationships xmlns="http://schemas.openxmlformats.org/package/2006/relationships"><Relationship Id="rId3" Type="http://schemas.openxmlformats.org/officeDocument/2006/relationships/audio" Target="../media/audio5.bin"/><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audio" Target="../media/audio4.bin"/></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image" Target="../media/image2.png"/><Relationship Id="rId1" Type="http://schemas.openxmlformats.org/officeDocument/2006/relationships/audio" Target="j0074331.mid" TargetMode="Externa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Slide Number Placeholder 5"/>
          <p:cNvSpPr>
            <a:spLocks noGrp="1"/>
          </p:cNvSpPr>
          <p:nvPr>
            <p:ph type="sldNum" sz="quarter" idx="12"/>
          </p:nvPr>
        </p:nvSpPr>
        <p:spPr>
          <a:noFill/>
        </p:spPr>
        <p:txBody>
          <a:bodyPr/>
          <a:lstStyle/>
          <a:p>
            <a:fld id="{E6020628-262F-42ED-885E-10690967F927}" type="slidenum">
              <a:rPr lang="en-US">
                <a:ea typeface="ＭＳ Ｐゴシック" pitchFamily="127" charset="-128"/>
                <a:cs typeface="ＭＳ Ｐゴシック" pitchFamily="127" charset="-128"/>
              </a:rPr>
              <a:pPr/>
              <a:t>1</a:t>
            </a:fld>
            <a:endParaRPr lang="en-US">
              <a:ea typeface="ＭＳ Ｐゴシック" pitchFamily="127" charset="-128"/>
              <a:cs typeface="ＭＳ Ｐゴシック" pitchFamily="127" charset="-128"/>
            </a:endParaRPr>
          </a:p>
        </p:txBody>
      </p:sp>
      <p:pic>
        <p:nvPicPr>
          <p:cNvPr id="15362" name="Picture 6" descr="L90P0023.JPG                                                   000006EFArt Explosion 13               B483A8C5:"/>
          <p:cNvPicPr>
            <a:picLocks noChangeAspect="1" noChangeArrowheads="1"/>
          </p:cNvPicPr>
          <p:nvPr/>
        </p:nvPicPr>
        <p:blipFill>
          <a:blip r:embed="rId3"/>
          <a:srcRect/>
          <a:stretch>
            <a:fillRect/>
          </a:stretch>
        </p:blipFill>
        <p:spPr bwMode="auto">
          <a:xfrm>
            <a:off x="457200" y="381000"/>
            <a:ext cx="8407400" cy="6045200"/>
          </a:xfrm>
          <a:prstGeom prst="rect">
            <a:avLst/>
          </a:prstGeom>
          <a:solidFill>
            <a:schemeClr val="tx1"/>
          </a:solidFill>
          <a:ln w="9525">
            <a:noFill/>
            <a:miter lim="800000"/>
            <a:headEnd/>
            <a:tailEnd/>
          </a:ln>
        </p:spPr>
      </p:pic>
      <p:sp>
        <p:nvSpPr>
          <p:cNvPr id="15363" name="WordArt 5"/>
          <p:cNvSpPr>
            <a:spLocks noChangeArrowheads="1" noChangeShapeType="1" noTextEdit="1"/>
          </p:cNvSpPr>
          <p:nvPr/>
        </p:nvSpPr>
        <p:spPr bwMode="auto">
          <a:xfrm>
            <a:off x="1295400" y="4114800"/>
            <a:ext cx="8305800" cy="1200150"/>
          </a:xfrm>
          <a:prstGeom prst="rect">
            <a:avLst/>
          </a:prstGeom>
        </p:spPr>
        <p:txBody>
          <a:bodyPr wrap="none" fromWordArt="1">
            <a:prstTxWarp prst="textDeflateBottom">
              <a:avLst>
                <a:gd name="adj" fmla="val 76472"/>
              </a:avLst>
            </a:prstTxWarp>
            <a:scene3d>
              <a:camera prst="legacyPerspectiveFront">
                <a:rot lat="19799991" lon="19439992" rev="0"/>
              </a:camera>
              <a:lightRig rig="legacyNormal2" dir="t"/>
            </a:scene3d>
            <a:sp3d extrusionH="354000" prstMaterial="legacyMatte">
              <a:extrusionClr>
                <a:srgbClr val="939676"/>
              </a:extrusionClr>
            </a:sp3d>
          </a:bodyPr>
          <a:lstStyle/>
          <a:p>
            <a:pPr algn="ctr"/>
            <a:r>
              <a:rPr lang="en-US" sz="5400" kern="10">
                <a:ln w="9525">
                  <a:round/>
                  <a:headEnd/>
                  <a:tailEnd/>
                </a:ln>
                <a:gradFill rotWithShape="1">
                  <a:gsLst>
                    <a:gs pos="0">
                      <a:srgbClr val="707070"/>
                    </a:gs>
                    <a:gs pos="50000">
                      <a:srgbClr val="FFFFFF"/>
                    </a:gs>
                    <a:gs pos="100000">
                      <a:srgbClr val="707070"/>
                    </a:gs>
                  </a:gsLst>
                  <a:lin ang="2700000" scaled="1"/>
                </a:gradFill>
                <a:latin typeface="Impact"/>
                <a:ea typeface="Impact"/>
                <a:cs typeface="Impact"/>
              </a:rPr>
              <a:t>Inverted Pyramid News Style</a:t>
            </a:r>
          </a:p>
        </p:txBody>
      </p:sp>
      <p:pic>
        <p:nvPicPr>
          <p:cNvPr id="3079" name="j0074331.mid">
            <a:hlinkClick r:id="" action="ppaction://media"/>
          </p:cNvPr>
          <p:cNvPicPr>
            <a:picLocks noRot="1" noChangeAspect="1" noChangeArrowheads="1"/>
          </p:cNvPicPr>
          <p:nvPr>
            <a:audioFile r:link="rId1"/>
          </p:nvPr>
        </p:nvPicPr>
        <p:blipFill>
          <a:blip r:embed="rId4"/>
          <a:srcRect/>
          <a:stretch>
            <a:fillRect/>
          </a:stretch>
        </p:blipFill>
        <p:spPr bwMode="auto">
          <a:xfrm>
            <a:off x="381000" y="6096000"/>
            <a:ext cx="406400" cy="406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07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4">
                <p:cTn id="7" fill="hold" display="0">
                  <p:stCondLst>
                    <p:cond delay="indefinite"/>
                  </p:stCondLst>
                  <p:endCondLst>
                    <p:cond evt="onPrev" delay="0">
                      <p:tgtEl>
                        <p:sldTgt/>
                      </p:tgtEl>
                    </p:cond>
                    <p:cond evt="onStopAudio" delay="0">
                      <p:tgtEl>
                        <p:sldTgt/>
                      </p:tgtEl>
                    </p:cond>
                  </p:endCondLst>
                </p:cTn>
                <p:tgtEl>
                  <p:spTgt spid="3079"/>
                </p:tgtEl>
              </p:cMediaNode>
            </p:audio>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Number Placeholder 5"/>
          <p:cNvSpPr>
            <a:spLocks noGrp="1"/>
          </p:cNvSpPr>
          <p:nvPr>
            <p:ph type="sldNum" sz="quarter" idx="12"/>
          </p:nvPr>
        </p:nvSpPr>
        <p:spPr>
          <a:noFill/>
        </p:spPr>
        <p:txBody>
          <a:bodyPr/>
          <a:lstStyle/>
          <a:p>
            <a:fld id="{D0911A63-A0DB-4050-9469-E63AA687AE6A}" type="slidenum">
              <a:rPr lang="en-US">
                <a:ea typeface="ＭＳ Ｐゴシック" pitchFamily="127" charset="-128"/>
                <a:cs typeface="ＭＳ Ｐゴシック" pitchFamily="127" charset="-128"/>
              </a:rPr>
              <a:pPr/>
              <a:t>10</a:t>
            </a:fld>
            <a:endParaRPr lang="en-US">
              <a:ea typeface="ＭＳ Ｐゴシック" pitchFamily="127" charset="-128"/>
              <a:cs typeface="ＭＳ Ｐゴシック" pitchFamily="127" charset="-128"/>
            </a:endParaRPr>
          </a:p>
        </p:txBody>
      </p:sp>
      <p:sp>
        <p:nvSpPr>
          <p:cNvPr id="131074" name="Rectangle 2"/>
          <p:cNvSpPr>
            <a:spLocks noGrp="1" noChangeArrowheads="1"/>
          </p:cNvSpPr>
          <p:nvPr>
            <p:ph type="title"/>
          </p:nvPr>
        </p:nvSpPr>
        <p:spPr>
          <a:xfrm>
            <a:off x="685800" y="304800"/>
            <a:ext cx="7772400" cy="1143000"/>
          </a:xfrm>
        </p:spPr>
        <p:txBody>
          <a:bodyPr/>
          <a:lstStyle/>
          <a:p>
            <a:pPr eaLnBrk="1" hangingPunct="1"/>
            <a:r>
              <a:rPr lang="en-US">
                <a:solidFill>
                  <a:srgbClr val="FFFF00"/>
                </a:solidFill>
                <a:ea typeface="ＭＳ Ｐゴシック" pitchFamily="127" charset="-128"/>
                <a:cs typeface="ＭＳ Ｐゴシック" pitchFamily="127" charset="-128"/>
              </a:rPr>
              <a:t>Lead Example 1</a:t>
            </a:r>
          </a:p>
        </p:txBody>
      </p:sp>
      <p:sp>
        <p:nvSpPr>
          <p:cNvPr id="131075" name="Rectangle 3"/>
          <p:cNvSpPr>
            <a:spLocks noGrp="1" noChangeArrowheads="1"/>
          </p:cNvSpPr>
          <p:nvPr>
            <p:ph type="body" idx="1"/>
          </p:nvPr>
        </p:nvSpPr>
        <p:spPr>
          <a:xfrm>
            <a:off x="381000" y="1574800"/>
            <a:ext cx="8458200" cy="5130800"/>
          </a:xfrm>
        </p:spPr>
        <p:txBody>
          <a:bodyPr/>
          <a:lstStyle/>
          <a:p>
            <a:pPr eaLnBrk="1" hangingPunct="1"/>
            <a:r>
              <a:rPr lang="en-US" sz="3000">
                <a:ea typeface="ＭＳ Ｐゴシック" pitchFamily="127" charset="-128"/>
                <a:cs typeface="ＭＳ Ｐゴシック" pitchFamily="127" charset="-128"/>
              </a:rPr>
              <a:t>After a series of neighboring governmental revolts, the Great Socialist People’s Libyan Arab Jamahiriya (commonly know as Libya) became the latest subject of civil unrest after anti-government supporters demanded that the chief of state, Colonel Muammar Abu Minyar al-Qadhafi, resign in February.</a:t>
            </a:r>
          </a:p>
          <a:p>
            <a:pPr eaLnBrk="1" hangingPunct="1"/>
            <a:endParaRPr lang="en-US" altLang="ja-JP" sz="3000">
              <a:ea typeface="ＭＳ Ｐゴシック" pitchFamily="127" charset="-128"/>
              <a:cs typeface="ＭＳ Ｐゴシック" pitchFamily="127" charset="-128"/>
            </a:endParaRPr>
          </a:p>
          <a:p>
            <a:pPr eaLnBrk="1" hangingPunct="1"/>
            <a:r>
              <a:rPr lang="en-US" sz="1800">
                <a:ea typeface="ＭＳ Ｐゴシック" pitchFamily="127" charset="-128"/>
                <a:cs typeface="ＭＳ Ｐゴシック" pitchFamily="127" charset="-128"/>
              </a:rPr>
              <a:t>— </a:t>
            </a:r>
            <a:r>
              <a:rPr lang="en-US" sz="1800" i="1">
                <a:ea typeface="ＭＳ Ｐゴシック" pitchFamily="127" charset="-128"/>
                <a:cs typeface="ＭＳ Ｐゴシック" pitchFamily="127" charset="-128"/>
              </a:rPr>
              <a:t>from</a:t>
            </a:r>
            <a:r>
              <a:rPr lang="en-US" sz="1800">
                <a:ea typeface="ＭＳ Ｐゴシック" pitchFamily="127" charset="-128"/>
                <a:cs typeface="ＭＳ Ｐゴシック" pitchFamily="127" charset="-128"/>
              </a:rPr>
              <a:t> </a:t>
            </a:r>
            <a:r>
              <a:rPr lang="ja-JP" altLang="en-US" sz="1800">
                <a:ea typeface="ＭＳ Ｐゴシック" pitchFamily="127" charset="-128"/>
                <a:cs typeface="ＭＳ Ｐゴシック" pitchFamily="127" charset="-128"/>
              </a:rPr>
              <a:t>“</a:t>
            </a:r>
            <a:r>
              <a:rPr lang="en-US" altLang="ja-JP" sz="1800">
                <a:ea typeface="ＭＳ Ｐゴシック" pitchFamily="127" charset="-128"/>
                <a:cs typeface="ＭＳ Ｐゴシック" pitchFamily="127" charset="-128"/>
              </a:rPr>
              <a:t>Cairo Revolution spurs Middle East domino effect</a:t>
            </a:r>
            <a:r>
              <a:rPr lang="ja-JP" altLang="en-US" sz="1800">
                <a:ea typeface="ＭＳ Ｐゴシック" pitchFamily="127" charset="-128"/>
                <a:cs typeface="ＭＳ Ｐゴシック" pitchFamily="127" charset="-128"/>
              </a:rPr>
              <a:t>”</a:t>
            </a:r>
            <a:r>
              <a:rPr lang="en-US" altLang="ja-JP" sz="1800">
                <a:ea typeface="ＭＳ Ｐゴシック" pitchFamily="127" charset="-128"/>
                <a:cs typeface="ＭＳ Ｐゴシック" pitchFamily="127" charset="-128"/>
              </a:rPr>
              <a:t> by Brittini Ray in </a:t>
            </a:r>
            <a:r>
              <a:rPr lang="en-US" altLang="ja-JP" sz="1800" i="1">
                <a:ea typeface="ＭＳ Ｐゴシック" pitchFamily="127" charset="-128"/>
                <a:cs typeface="ＭＳ Ｐゴシック" pitchFamily="127" charset="-128"/>
              </a:rPr>
              <a:t>The Chant,</a:t>
            </a:r>
            <a:r>
              <a:rPr lang="en-US" altLang="ja-JP" sz="1800">
                <a:ea typeface="ＭＳ Ｐゴシック" pitchFamily="127" charset="-128"/>
                <a:cs typeface="ＭＳ Ｐゴシック" pitchFamily="127" charset="-128"/>
              </a:rPr>
              <a:t>  April 2011</a:t>
            </a:r>
            <a:endParaRPr lang="en-US" sz="3000">
              <a:ea typeface="ＭＳ Ｐゴシック" pitchFamily="127" charset="-128"/>
              <a:cs typeface="ＭＳ Ｐゴシック" pitchFamily="127"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31074"/>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j0075022.wav"/>
                                        </p:tgtEl>
                                      </p:cMediaNode>
                                    </p:audio>
                                  </p:subTnLst>
                                </p:cTn>
                              </p:par>
                            </p:childTnLst>
                          </p:cTn>
                        </p:par>
                        <p:par>
                          <p:cTn id="7" fill="hold" nodeType="afterGroup">
                            <p:stCondLst>
                              <p:cond delay="500"/>
                            </p:stCondLst>
                            <p:childTnLst>
                              <p:par>
                                <p:cTn id="8" presetID="1" presetClass="entr" presetSubtype="0" fill="hold" grpId="0" nodeType="afterEffect">
                                  <p:stCondLst>
                                    <p:cond delay="8000"/>
                                  </p:stCondLst>
                                  <p:childTnLst>
                                    <p:set>
                                      <p:cBhvr>
                                        <p:cTn id="9" dur="1" fill="hold">
                                          <p:stCondLst>
                                            <p:cond delay="499"/>
                                          </p:stCondLst>
                                        </p:cTn>
                                        <p:tgtEl>
                                          <p:spTgt spid="131075">
                                            <p:txEl>
                                              <p:pRg st="0" end="0"/>
                                            </p:txEl>
                                          </p:spTgt>
                                        </p:tgtEl>
                                        <p:attrNameLst>
                                          <p:attrName>style.visibility</p:attrName>
                                        </p:attrNameLst>
                                      </p:cBhvr>
                                      <p:to>
                                        <p:strVal val="visible"/>
                                      </p:to>
                                    </p:set>
                                  </p:childTnLst>
                                </p:cTn>
                              </p:par>
                            </p:childTnLst>
                          </p:cTn>
                        </p:par>
                        <p:par>
                          <p:cTn id="10" fill="hold" nodeType="afterGroup">
                            <p:stCondLst>
                              <p:cond delay="9000"/>
                            </p:stCondLst>
                            <p:childTnLst>
                              <p:par>
                                <p:cTn id="11" presetID="1" presetClass="entr" presetSubtype="0" fill="hold" grpId="0" nodeType="afterEffect">
                                  <p:stCondLst>
                                    <p:cond delay="8000"/>
                                  </p:stCondLst>
                                  <p:childTnLst>
                                    <p:set>
                                      <p:cBhvr>
                                        <p:cTn id="12" dur="1" fill="hold">
                                          <p:stCondLst>
                                            <p:cond delay="499"/>
                                          </p:stCondLst>
                                        </p:cTn>
                                        <p:tgtEl>
                                          <p:spTgt spid="131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utoUpdateAnimBg="0"/>
      <p:bldP spid="131075" grpId="0" build="p" autoUpdateAnimBg="0" advAuto="800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fld id="{7170D06E-C0D8-4FE8-8A64-A7360574A3BB}" type="slidenum">
              <a:rPr lang="en-US">
                <a:ea typeface="ＭＳ Ｐゴシック" pitchFamily="127" charset="-128"/>
                <a:cs typeface="ＭＳ Ｐゴシック" pitchFamily="127" charset="-128"/>
              </a:rPr>
              <a:pPr/>
              <a:t>11</a:t>
            </a:fld>
            <a:endParaRPr lang="en-US">
              <a:ea typeface="ＭＳ Ｐゴシック" pitchFamily="127" charset="-128"/>
              <a:cs typeface="ＭＳ Ｐゴシック" pitchFamily="127" charset="-128"/>
            </a:endParaRPr>
          </a:p>
        </p:txBody>
      </p:sp>
      <p:pic>
        <p:nvPicPr>
          <p:cNvPr id="25602" name="Picture 2" descr="PHOTO039.JPG                                                   0000313EArt Explosion 12               AE8BFE19:"/>
          <p:cNvPicPr>
            <a:picLocks noChangeAspect="1" noChangeArrowheads="1"/>
          </p:cNvPicPr>
          <p:nvPr/>
        </p:nvPicPr>
        <p:blipFill>
          <a:blip r:embed="rId2"/>
          <a:srcRect/>
          <a:stretch>
            <a:fillRect/>
          </a:stretch>
        </p:blipFill>
        <p:spPr bwMode="auto">
          <a:xfrm>
            <a:off x="-50800" y="-133350"/>
            <a:ext cx="9337675" cy="7016750"/>
          </a:xfrm>
          <a:prstGeom prst="rect">
            <a:avLst/>
          </a:prstGeom>
          <a:noFill/>
          <a:ln w="9525">
            <a:noFill/>
            <a:miter lim="800000"/>
            <a:headEnd/>
            <a:tailEnd/>
          </a:ln>
        </p:spPr>
      </p:pic>
      <p:sp>
        <p:nvSpPr>
          <p:cNvPr id="100355" name="Rectangle 3"/>
          <p:cNvSpPr>
            <a:spLocks noGrp="1" noChangeArrowheads="1"/>
          </p:cNvSpPr>
          <p:nvPr>
            <p:ph type="body" idx="1"/>
          </p:nvPr>
        </p:nvSpPr>
        <p:spPr>
          <a:xfrm>
            <a:off x="-139700" y="660400"/>
            <a:ext cx="2120900" cy="635000"/>
          </a:xfrm>
          <a:extLst>
            <a:ext uri="{909E8E84-426E-40dd-AFC4-6F175D3DCCD1}"/>
            <a:ext uri="{91240B29-F687-4f45-9708-019B960494DF}"/>
            <a:ext uri="{FAA26D3D-D897-4be2-8F04-BA451C77F1D7}"/>
          </a:extLst>
        </p:spPr>
        <p:txBody>
          <a:bodyPr/>
          <a:lstStyle/>
          <a:p>
            <a:pPr marL="406400" lvl="1" indent="-406400" eaLnBrk="1" hangingPunct="1">
              <a:lnSpc>
                <a:spcPct val="90000"/>
              </a:lnSpc>
              <a:buFont typeface="Webdings" charset="0"/>
              <a:buChar char="¥"/>
              <a:defRPr/>
            </a:pPr>
            <a:r>
              <a:rPr lang="en-US" sz="3100" dirty="0" smtClean="0">
                <a:effectLst>
                  <a:glow rad="101600">
                    <a:schemeClr val="tx1">
                      <a:alpha val="75000"/>
                    </a:schemeClr>
                  </a:glow>
                </a:effectLst>
                <a:latin typeface="Stone Sans ITC TT-Semi" charset="0"/>
                <a:ea typeface="ＭＳ Ｐゴシック" charset="0"/>
              </a:rPr>
              <a:t>Who —</a:t>
            </a:r>
            <a:r>
              <a:rPr lang="en-US" sz="2600" dirty="0">
                <a:effectLst>
                  <a:glow rad="101600">
                    <a:schemeClr val="tx1">
                      <a:alpha val="75000"/>
                    </a:schemeClr>
                  </a:glow>
                </a:effectLst>
                <a:latin typeface="Stone Sans OS ITC TT-Bold" charset="0"/>
              </a:rPr>
              <a:t>		</a:t>
            </a:r>
          </a:p>
        </p:txBody>
      </p:sp>
      <p:sp>
        <p:nvSpPr>
          <p:cNvPr id="5" name="Rectangle 3"/>
          <p:cNvSpPr txBox="1">
            <a:spLocks noChangeArrowheads="1"/>
          </p:cNvSpPr>
          <p:nvPr/>
        </p:nvSpPr>
        <p:spPr bwMode="auto">
          <a:xfrm>
            <a:off x="2260600" y="685800"/>
            <a:ext cx="6769100" cy="6172200"/>
          </a:xfrm>
          <a:prstGeom prst="rect">
            <a:avLst/>
          </a:prstGeom>
          <a:noFill/>
          <a:ln>
            <a:noFill/>
          </a:ln>
          <a:extLst>
            <a:ext uri="{909E8E84-426E-40dd-AFC4-6F175D3DCCD1}"/>
            <a:ext uri="{91240B29-F687-4f45-9708-019B960494DF}"/>
            <a:ext uri="{FAA26D3D-D897-4be2-8F04-BA451C77F1D7}"/>
          </a:extLst>
        </p:spPr>
        <p:txBody>
          <a:bodyPr>
            <a:prstTxWarp prst="textNoShape">
              <a:avLst/>
            </a:prstTxWarp>
          </a:bodyPr>
          <a:lst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charset="0"/>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charset="0"/>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charset="0"/>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charset="0"/>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a:lstStyle>
          <a:p>
            <a:pPr marL="0" lvl="1" indent="0" eaLnBrk="1" hangingPunct="1">
              <a:lnSpc>
                <a:spcPct val="90000"/>
              </a:lnSpc>
              <a:buFont typeface="Webdings" charset="0"/>
              <a:buNone/>
              <a:defRPr/>
            </a:pPr>
            <a:r>
              <a:rPr lang="en-US" sz="3100" dirty="0" smtClean="0">
                <a:effectLst>
                  <a:glow rad="101600">
                    <a:schemeClr val="tx1">
                      <a:alpha val="75000"/>
                    </a:schemeClr>
                  </a:glow>
                </a:effectLst>
                <a:latin typeface="Stone Sans OS ITC TT-Bold" charset="0"/>
                <a:cs typeface="ＭＳ Ｐゴシック" charset="0"/>
              </a:rPr>
              <a:t>the Great Socialist People’s Libyan Arab Jamahiriya (commonly know as Libya) </a:t>
            </a:r>
            <a:r>
              <a:rPr lang="en-US" sz="3100" i="1" dirty="0" smtClean="0">
                <a:effectLst>
                  <a:glow rad="101600">
                    <a:schemeClr val="tx1">
                      <a:alpha val="75000"/>
                    </a:schemeClr>
                  </a:glow>
                </a:effectLst>
                <a:latin typeface="Stone Sans OS ITC TT-Bold" charset="0"/>
                <a:cs typeface="ＭＳ Ｐゴシック" charset="0"/>
              </a:rPr>
              <a:t>and</a:t>
            </a:r>
            <a:r>
              <a:rPr lang="en-US" sz="3100" dirty="0" smtClean="0">
                <a:effectLst>
                  <a:glow rad="101600">
                    <a:schemeClr val="tx1">
                      <a:alpha val="75000"/>
                    </a:schemeClr>
                  </a:glow>
                </a:effectLst>
                <a:latin typeface="Stone Sans OS ITC TT-Bold" charset="0"/>
                <a:cs typeface="ＭＳ Ｐゴシック" charset="0"/>
              </a:rPr>
              <a:t> anti-government supporters   </a:t>
            </a:r>
            <a:endParaRPr lang="en-US" sz="1500" dirty="0" smtClean="0">
              <a:effectLst>
                <a:glow rad="101600">
                  <a:schemeClr val="tx1">
                    <a:alpha val="75000"/>
                  </a:schemeClr>
                </a:glow>
              </a:effectLst>
              <a:latin typeface="Stone Sans OS ITC TT-Bold" charset="0"/>
              <a:cs typeface="ＭＳ Ｐゴシック" charset="0"/>
            </a:endParaRPr>
          </a:p>
          <a:p>
            <a:pPr marL="0" lvl="1" indent="0" eaLnBrk="1" hangingPunct="1">
              <a:lnSpc>
                <a:spcPct val="90000"/>
              </a:lnSpc>
              <a:buFont typeface="Webdings" charset="0"/>
              <a:buNone/>
              <a:defRPr/>
            </a:pPr>
            <a:r>
              <a:rPr lang="en-US" sz="3100" dirty="0" smtClean="0">
                <a:effectLst>
                  <a:glow rad="101600">
                    <a:schemeClr val="tx1">
                      <a:alpha val="75000"/>
                    </a:schemeClr>
                  </a:glow>
                </a:effectLst>
                <a:latin typeface="Stone Sans OS ITC TT-Bold" charset="0"/>
                <a:cs typeface="ＭＳ Ｐゴシック" charset="0"/>
              </a:rPr>
              <a:t>became the latest subject of civil unrest </a:t>
            </a:r>
            <a:endParaRPr lang="en-US" sz="1400" dirty="0" smtClean="0">
              <a:effectLst>
                <a:glow rad="101600">
                  <a:schemeClr val="tx1">
                    <a:alpha val="75000"/>
                  </a:schemeClr>
                </a:glow>
              </a:effectLst>
              <a:latin typeface="Stone Sans OS ITC TT-Bold" charset="0"/>
              <a:cs typeface="ＭＳ Ｐゴシック" charset="0"/>
            </a:endParaRPr>
          </a:p>
          <a:p>
            <a:pPr marL="0" lvl="1" indent="0" eaLnBrk="1" hangingPunct="1">
              <a:lnSpc>
                <a:spcPct val="90000"/>
              </a:lnSpc>
              <a:buFont typeface="Webdings" charset="0"/>
              <a:buNone/>
              <a:defRPr/>
            </a:pPr>
            <a:r>
              <a:rPr lang="en-US" sz="3100" dirty="0" smtClean="0">
                <a:effectLst>
                  <a:glow rad="101600">
                    <a:schemeClr val="tx1">
                      <a:alpha val="75000"/>
                    </a:schemeClr>
                  </a:glow>
                </a:effectLst>
                <a:latin typeface="Stone Sans ITC TT-Semi" charset="0"/>
                <a:ea typeface="ＭＳ Ｐゴシック" charset="0"/>
                <a:cs typeface="ＭＳ Ｐゴシック" charset="0"/>
              </a:rPr>
              <a:t>Libya</a:t>
            </a:r>
          </a:p>
          <a:p>
            <a:pPr marL="0" lvl="1" indent="0" eaLnBrk="1" hangingPunct="1">
              <a:lnSpc>
                <a:spcPct val="90000"/>
              </a:lnSpc>
              <a:buFont typeface="Webdings" charset="0"/>
              <a:buNone/>
              <a:defRPr/>
            </a:pPr>
            <a:r>
              <a:rPr lang="en-US" sz="3100" dirty="0" smtClean="0">
                <a:effectLst>
                  <a:glow rad="101600">
                    <a:schemeClr val="tx1">
                      <a:alpha val="75000"/>
                    </a:schemeClr>
                  </a:glow>
                </a:effectLst>
                <a:latin typeface="Stone Sans OS ITC TT-Bold" charset="0"/>
                <a:cs typeface="ＭＳ Ｐゴシック" charset="0"/>
              </a:rPr>
              <a:t>demanded that the chief of state, Colonel Muammar Abu </a:t>
            </a:r>
            <a:r>
              <a:rPr lang="en-US" sz="3100" dirty="0" err="1" smtClean="0">
                <a:effectLst>
                  <a:glow rad="101600">
                    <a:schemeClr val="tx1">
                      <a:alpha val="75000"/>
                    </a:schemeClr>
                  </a:glow>
                </a:effectLst>
                <a:latin typeface="Stone Sans OS ITC TT-Bold" charset="0"/>
                <a:cs typeface="ＭＳ Ｐゴシック" charset="0"/>
              </a:rPr>
              <a:t>Minyar</a:t>
            </a:r>
            <a:r>
              <a:rPr lang="en-US" sz="3100" dirty="0" smtClean="0">
                <a:effectLst>
                  <a:glow rad="101600">
                    <a:schemeClr val="tx1">
                      <a:alpha val="75000"/>
                    </a:schemeClr>
                  </a:glow>
                </a:effectLst>
                <a:latin typeface="Stone Sans OS ITC TT-Bold" charset="0"/>
                <a:cs typeface="ＭＳ Ｐゴシック" charset="0"/>
              </a:rPr>
              <a:t> al-</a:t>
            </a:r>
            <a:r>
              <a:rPr lang="en-US" sz="3100" dirty="0" err="1" smtClean="0">
                <a:effectLst>
                  <a:glow rad="101600">
                    <a:schemeClr val="tx1">
                      <a:alpha val="75000"/>
                    </a:schemeClr>
                  </a:glow>
                </a:effectLst>
                <a:latin typeface="Stone Sans OS ITC TT-Bold" charset="0"/>
                <a:cs typeface="ＭＳ Ｐゴシック" charset="0"/>
              </a:rPr>
              <a:t>Qadhafi</a:t>
            </a:r>
            <a:r>
              <a:rPr lang="en-US" sz="3100" dirty="0" smtClean="0">
                <a:effectLst>
                  <a:glow rad="101600">
                    <a:schemeClr val="tx1">
                      <a:alpha val="75000"/>
                    </a:schemeClr>
                  </a:glow>
                </a:effectLst>
                <a:latin typeface="Stone Sans OS ITC TT-Bold" charset="0"/>
                <a:cs typeface="ＭＳ Ｐゴシック" charset="0"/>
              </a:rPr>
              <a:t>, resign </a:t>
            </a:r>
            <a:endParaRPr lang="en-US" sz="3100" dirty="0" smtClean="0">
              <a:effectLst>
                <a:glow rad="101600">
                  <a:schemeClr val="tx1">
                    <a:alpha val="75000"/>
                  </a:schemeClr>
                </a:glow>
              </a:effectLst>
              <a:latin typeface="Stone Sans ITC TT-Semi" charset="0"/>
              <a:ea typeface="ＭＳ Ｐゴシック" charset="0"/>
              <a:cs typeface="ＭＳ Ｐゴシック" charset="0"/>
            </a:endParaRPr>
          </a:p>
          <a:p>
            <a:pPr marL="0" lvl="1" indent="0" eaLnBrk="1" hangingPunct="1">
              <a:lnSpc>
                <a:spcPct val="90000"/>
              </a:lnSpc>
              <a:buFont typeface="Webdings" charset="0"/>
              <a:buNone/>
              <a:defRPr/>
            </a:pPr>
            <a:r>
              <a:rPr lang="en-US" sz="3100" dirty="0" smtClean="0">
                <a:effectLst>
                  <a:glow rad="101600">
                    <a:schemeClr val="tx1">
                      <a:alpha val="75000"/>
                    </a:schemeClr>
                  </a:glow>
                </a:effectLst>
                <a:latin typeface="Stone Sans OS ITC TT-Bold" charset="0"/>
                <a:cs typeface="ＭＳ Ｐゴシック" charset="0"/>
              </a:rPr>
              <a:t>After a series of neighboring governmental revolts, </a:t>
            </a:r>
            <a:endParaRPr lang="en-US" sz="3100" dirty="0" smtClean="0">
              <a:effectLst>
                <a:glow rad="101600">
                  <a:schemeClr val="tx1">
                    <a:alpha val="75000"/>
                  </a:schemeClr>
                </a:glow>
              </a:effectLst>
              <a:latin typeface="Stone Sans ITC TT-Semi" charset="0"/>
              <a:ea typeface="ＭＳ Ｐゴシック" charset="0"/>
              <a:cs typeface="ＭＳ Ｐゴシック" charset="0"/>
            </a:endParaRPr>
          </a:p>
          <a:p>
            <a:pPr marL="0" lvl="1" indent="0" eaLnBrk="1" hangingPunct="1">
              <a:lnSpc>
                <a:spcPct val="90000"/>
              </a:lnSpc>
              <a:buFont typeface="Webdings" charset="0"/>
              <a:buNone/>
              <a:defRPr/>
            </a:pPr>
            <a:r>
              <a:rPr lang="en-US" sz="3100" dirty="0" smtClean="0">
                <a:effectLst>
                  <a:glow rad="101600">
                    <a:schemeClr val="tx1">
                      <a:alpha val="75000"/>
                    </a:schemeClr>
                  </a:glow>
                </a:effectLst>
                <a:latin typeface="Stone Sans OS ITC TT-Bold" charset="0"/>
                <a:cs typeface="ＭＳ Ｐゴシック" charset="0"/>
              </a:rPr>
              <a:t>in February</a:t>
            </a:r>
            <a:r>
              <a:rPr lang="en-US" sz="2600" dirty="0" smtClean="0">
                <a:effectLst>
                  <a:glow rad="101600">
                    <a:schemeClr val="tx1">
                      <a:alpha val="75000"/>
                    </a:schemeClr>
                  </a:glow>
                </a:effectLst>
                <a:latin typeface="Stone Sans OS ITC TT-Bold" charset="0"/>
                <a:cs typeface="ＭＳ Ｐゴシック" charset="0"/>
              </a:rPr>
              <a:t>	</a:t>
            </a:r>
            <a:endParaRPr lang="en-US" sz="2600" dirty="0">
              <a:effectLst>
                <a:glow rad="101600">
                  <a:schemeClr val="tx1">
                    <a:alpha val="75000"/>
                  </a:schemeClr>
                </a:glow>
              </a:effectLst>
              <a:latin typeface="Stone Sans OS ITC TT-Bold" charset="0"/>
              <a:cs typeface="ＭＳ Ｐゴシック" charset="0"/>
            </a:endParaRPr>
          </a:p>
        </p:txBody>
      </p:sp>
      <p:sp>
        <p:nvSpPr>
          <p:cNvPr id="6" name="Rectangle 3"/>
          <p:cNvSpPr txBox="1">
            <a:spLocks noChangeArrowheads="1"/>
          </p:cNvSpPr>
          <p:nvPr/>
        </p:nvSpPr>
        <p:spPr bwMode="auto">
          <a:xfrm>
            <a:off x="0" y="-76200"/>
            <a:ext cx="9144000" cy="685800"/>
          </a:xfrm>
          <a:prstGeom prst="rect">
            <a:avLst/>
          </a:prstGeom>
          <a:noFill/>
          <a:ln>
            <a:noFill/>
          </a:ln>
          <a:extLst>
            <a:ext uri="{909E8E84-426E-40dd-AFC4-6F175D3DCCD1}"/>
            <a:ext uri="{91240B29-F687-4f45-9708-019B960494DF}"/>
            <a:ext uri="{FAA26D3D-D897-4be2-8F04-BA451C77F1D7}"/>
          </a:extLst>
        </p:spPr>
        <p:txBody>
          <a:bodyPr>
            <a:prstTxWarp prst="textNoShape">
              <a:avLst/>
            </a:prstTxWarp>
          </a:bodyPr>
          <a:lst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charset="0"/>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charset="0"/>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charset="0"/>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charset="0"/>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a:lstStyle>
          <a:p>
            <a:pPr algn="ctr" eaLnBrk="1" hangingPunct="1">
              <a:lnSpc>
                <a:spcPct val="90000"/>
              </a:lnSpc>
              <a:defRPr/>
            </a:pPr>
            <a:r>
              <a:rPr lang="en-US" sz="4000" dirty="0" smtClean="0">
                <a:effectLst>
                  <a:glow rad="101600">
                    <a:schemeClr val="tx1">
                      <a:alpha val="75000"/>
                    </a:schemeClr>
                  </a:glow>
                </a:effectLst>
              </a:rPr>
              <a:t>Analysis of the lead</a:t>
            </a:r>
            <a:endParaRPr lang="en-US" sz="3200" dirty="0" smtClean="0">
              <a:effectLst>
                <a:glow rad="101600">
                  <a:schemeClr val="tx1">
                    <a:alpha val="75000"/>
                  </a:schemeClr>
                </a:glow>
              </a:effectLst>
              <a:latin typeface="Stone Sans ITC TT-Semi" charset="0"/>
            </a:endParaRPr>
          </a:p>
          <a:p>
            <a:pPr marL="406400" indent="-406400" algn="ctr" eaLnBrk="1" hangingPunct="1">
              <a:lnSpc>
                <a:spcPct val="90000"/>
              </a:lnSpc>
              <a:defRPr/>
            </a:pPr>
            <a:r>
              <a:rPr lang="en-US" sz="2600" dirty="0" smtClean="0">
                <a:effectLst>
                  <a:glow rad="101600">
                    <a:schemeClr val="tx1">
                      <a:alpha val="75000"/>
                    </a:schemeClr>
                  </a:glow>
                </a:effectLst>
              </a:rPr>
              <a:t>						</a:t>
            </a:r>
            <a:endParaRPr lang="en-US" sz="2600" dirty="0">
              <a:effectLst>
                <a:glow rad="101600">
                  <a:schemeClr val="tx1">
                    <a:alpha val="75000"/>
                  </a:schemeClr>
                </a:glow>
              </a:effectLst>
            </a:endParaRPr>
          </a:p>
        </p:txBody>
      </p:sp>
      <p:sp>
        <p:nvSpPr>
          <p:cNvPr id="7" name="Rectangle 3"/>
          <p:cNvSpPr txBox="1">
            <a:spLocks noChangeArrowheads="1"/>
          </p:cNvSpPr>
          <p:nvPr/>
        </p:nvSpPr>
        <p:spPr bwMode="auto">
          <a:xfrm>
            <a:off x="-139700" y="6223000"/>
            <a:ext cx="2273300" cy="711200"/>
          </a:xfrm>
          <a:prstGeom prst="rect">
            <a:avLst/>
          </a:prstGeom>
          <a:noFill/>
          <a:ln>
            <a:noFill/>
          </a:ln>
          <a:extLst>
            <a:ext uri="{909E8E84-426E-40dd-AFC4-6F175D3DCCD1}"/>
            <a:ext uri="{91240B29-F687-4f45-9708-019B960494DF}"/>
            <a:ext uri="{FAA26D3D-D897-4be2-8F04-BA451C77F1D7}"/>
          </a:extLst>
        </p:spPr>
        <p:txBody>
          <a:bodyPr>
            <a:prstTxWarp prst="textNoShape">
              <a:avLst/>
            </a:prstTxWarp>
          </a:bodyPr>
          <a:lst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charset="0"/>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charset="0"/>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charset="0"/>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charset="0"/>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a:lstStyle>
          <a:p>
            <a:pPr marL="406400" lvl="1" indent="-406400" eaLnBrk="1" hangingPunct="1">
              <a:lnSpc>
                <a:spcPct val="90000"/>
              </a:lnSpc>
              <a:defRPr/>
            </a:pPr>
            <a:r>
              <a:rPr lang="en-US" sz="3100" dirty="0" smtClean="0">
                <a:effectLst>
                  <a:glow rad="101600">
                    <a:schemeClr val="tx1">
                      <a:alpha val="75000"/>
                    </a:schemeClr>
                  </a:glow>
                </a:effectLst>
                <a:latin typeface="Stone Sans ITC TT-Semi" charset="0"/>
                <a:ea typeface="ＭＳ Ｐゴシック" charset="0"/>
                <a:cs typeface="ＭＳ Ｐゴシック" charset="0"/>
              </a:rPr>
              <a:t>When —</a:t>
            </a:r>
            <a:endParaRPr lang="en-US" sz="3100" dirty="0" smtClean="0">
              <a:effectLst>
                <a:glow rad="101600">
                  <a:schemeClr val="tx1">
                    <a:alpha val="75000"/>
                  </a:schemeClr>
                </a:glow>
              </a:effectLst>
              <a:latin typeface="Stone Sans OS ITC TT-Bold" charset="0"/>
              <a:cs typeface="ＭＳ Ｐゴシック" charset="0"/>
            </a:endParaRPr>
          </a:p>
          <a:p>
            <a:pPr marL="406400" lvl="1" indent="-406400" eaLnBrk="1" hangingPunct="1">
              <a:lnSpc>
                <a:spcPct val="90000"/>
              </a:lnSpc>
              <a:defRPr/>
            </a:pPr>
            <a:endParaRPr lang="en-US" sz="3200" dirty="0" smtClean="0">
              <a:effectLst>
                <a:glow rad="101600">
                  <a:schemeClr val="tx1">
                    <a:alpha val="75000"/>
                  </a:schemeClr>
                </a:glow>
              </a:effectLst>
              <a:latin typeface="Stone Sans ITC TT-Semi" charset="0"/>
              <a:ea typeface="ＭＳ Ｐゴシック" charset="0"/>
              <a:cs typeface="ＭＳ Ｐゴシック" charset="0"/>
            </a:endParaRPr>
          </a:p>
          <a:p>
            <a:pPr marL="406400" indent="-406400" eaLnBrk="1" hangingPunct="1">
              <a:lnSpc>
                <a:spcPct val="90000"/>
              </a:lnSpc>
              <a:defRPr/>
            </a:pPr>
            <a:r>
              <a:rPr lang="en-US" sz="2600" dirty="0" smtClean="0">
                <a:effectLst>
                  <a:glow rad="101600">
                    <a:schemeClr val="tx1">
                      <a:alpha val="75000"/>
                    </a:schemeClr>
                  </a:glow>
                </a:effectLst>
              </a:rPr>
              <a:t>						</a:t>
            </a:r>
            <a:endParaRPr lang="en-US" sz="2600" dirty="0">
              <a:effectLst>
                <a:glow rad="101600">
                  <a:schemeClr val="tx1">
                    <a:alpha val="75000"/>
                  </a:schemeClr>
                </a:glow>
              </a:effectLst>
            </a:endParaRPr>
          </a:p>
        </p:txBody>
      </p:sp>
      <p:sp>
        <p:nvSpPr>
          <p:cNvPr id="8" name="Rectangle 3"/>
          <p:cNvSpPr txBox="1">
            <a:spLocks noChangeArrowheads="1"/>
          </p:cNvSpPr>
          <p:nvPr/>
        </p:nvSpPr>
        <p:spPr bwMode="auto">
          <a:xfrm>
            <a:off x="-139700" y="5334000"/>
            <a:ext cx="2273300" cy="685800"/>
          </a:xfrm>
          <a:prstGeom prst="rect">
            <a:avLst/>
          </a:prstGeom>
          <a:noFill/>
          <a:ln>
            <a:noFill/>
          </a:ln>
          <a:extLst>
            <a:ext uri="{909E8E84-426E-40dd-AFC4-6F175D3DCCD1}"/>
            <a:ext uri="{91240B29-F687-4f45-9708-019B960494DF}"/>
            <a:ext uri="{FAA26D3D-D897-4be2-8F04-BA451C77F1D7}"/>
          </a:extLst>
        </p:spPr>
        <p:txBody>
          <a:bodyPr>
            <a:prstTxWarp prst="textNoShape">
              <a:avLst/>
            </a:prstTxWarp>
          </a:bodyPr>
          <a:lst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charset="0"/>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charset="0"/>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charset="0"/>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charset="0"/>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a:lstStyle>
          <a:p>
            <a:pPr marL="406400" lvl="1" indent="-406400" eaLnBrk="1" hangingPunct="1">
              <a:lnSpc>
                <a:spcPct val="90000"/>
              </a:lnSpc>
              <a:defRPr/>
            </a:pPr>
            <a:r>
              <a:rPr lang="en-US" sz="3100" dirty="0" smtClean="0">
                <a:effectLst>
                  <a:glow rad="101600">
                    <a:schemeClr val="tx1">
                      <a:alpha val="75000"/>
                    </a:schemeClr>
                  </a:glow>
                </a:effectLst>
                <a:latin typeface="Stone Sans ITC TT-Semi" charset="0"/>
                <a:ea typeface="ＭＳ Ｐゴシック" charset="0"/>
                <a:cs typeface="ＭＳ Ｐゴシック" charset="0"/>
              </a:rPr>
              <a:t>How —</a:t>
            </a:r>
            <a:r>
              <a:rPr lang="en-US" sz="3100" dirty="0" smtClean="0">
                <a:effectLst>
                  <a:glow rad="101600">
                    <a:schemeClr val="tx1">
                      <a:alpha val="75000"/>
                    </a:schemeClr>
                  </a:glow>
                </a:effectLst>
                <a:latin typeface="Stone Sans OS ITC TT-Bold" charset="0"/>
                <a:cs typeface="ＭＳ Ｐゴシック" charset="0"/>
              </a:rPr>
              <a:t> </a:t>
            </a:r>
            <a:endParaRPr lang="en-US" sz="3100" dirty="0" smtClean="0">
              <a:effectLst>
                <a:glow rad="101600">
                  <a:schemeClr val="tx1">
                    <a:alpha val="75000"/>
                  </a:schemeClr>
                </a:glow>
              </a:effectLst>
              <a:latin typeface="Stone Sans ITC TT-Semi" charset="0"/>
              <a:ea typeface="ＭＳ Ｐゴシック" charset="0"/>
              <a:cs typeface="ＭＳ Ｐゴシック" charset="0"/>
            </a:endParaRPr>
          </a:p>
          <a:p>
            <a:pPr marL="0" lvl="1" indent="0" eaLnBrk="1" hangingPunct="1">
              <a:lnSpc>
                <a:spcPct val="90000"/>
              </a:lnSpc>
              <a:buFont typeface="Webdings" charset="0"/>
              <a:buNone/>
              <a:defRPr/>
            </a:pPr>
            <a:endParaRPr lang="en-US" sz="3200" dirty="0" smtClean="0">
              <a:effectLst>
                <a:glow rad="101600">
                  <a:schemeClr val="tx1">
                    <a:alpha val="75000"/>
                  </a:schemeClr>
                </a:glow>
              </a:effectLst>
              <a:latin typeface="Stone Sans ITC TT-Semi" charset="0"/>
              <a:ea typeface="ＭＳ Ｐゴシック" charset="0"/>
              <a:cs typeface="ＭＳ Ｐゴシック" charset="0"/>
            </a:endParaRPr>
          </a:p>
          <a:p>
            <a:pPr marL="406400" indent="-406400" eaLnBrk="1" hangingPunct="1">
              <a:lnSpc>
                <a:spcPct val="90000"/>
              </a:lnSpc>
              <a:defRPr/>
            </a:pPr>
            <a:r>
              <a:rPr lang="en-US" sz="2600" dirty="0" smtClean="0">
                <a:effectLst>
                  <a:glow rad="101600">
                    <a:schemeClr val="tx1">
                      <a:alpha val="75000"/>
                    </a:schemeClr>
                  </a:glow>
                </a:effectLst>
              </a:rPr>
              <a:t>						</a:t>
            </a:r>
            <a:endParaRPr lang="en-US" sz="2600" dirty="0">
              <a:effectLst>
                <a:glow rad="101600">
                  <a:schemeClr val="tx1">
                    <a:alpha val="75000"/>
                  </a:schemeClr>
                </a:glow>
              </a:effectLst>
            </a:endParaRPr>
          </a:p>
        </p:txBody>
      </p:sp>
      <p:sp>
        <p:nvSpPr>
          <p:cNvPr id="9" name="Rectangle 3"/>
          <p:cNvSpPr txBox="1">
            <a:spLocks noChangeArrowheads="1"/>
          </p:cNvSpPr>
          <p:nvPr/>
        </p:nvSpPr>
        <p:spPr bwMode="auto">
          <a:xfrm>
            <a:off x="-139700" y="3962400"/>
            <a:ext cx="2273300" cy="685800"/>
          </a:xfrm>
          <a:prstGeom prst="rect">
            <a:avLst/>
          </a:prstGeom>
          <a:noFill/>
          <a:ln>
            <a:noFill/>
          </a:ln>
          <a:extLst>
            <a:ext uri="{909E8E84-426E-40dd-AFC4-6F175D3DCCD1}"/>
            <a:ext uri="{91240B29-F687-4f45-9708-019B960494DF}"/>
            <a:ext uri="{FAA26D3D-D897-4be2-8F04-BA451C77F1D7}"/>
          </a:extLst>
        </p:spPr>
        <p:txBody>
          <a:bodyPr>
            <a:prstTxWarp prst="textNoShape">
              <a:avLst/>
            </a:prstTxWarp>
          </a:bodyPr>
          <a:lst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charset="0"/>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charset="0"/>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charset="0"/>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charset="0"/>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a:lstStyle>
          <a:p>
            <a:pPr marL="406400" lvl="1" indent="-406400" eaLnBrk="1" hangingPunct="1">
              <a:lnSpc>
                <a:spcPct val="90000"/>
              </a:lnSpc>
              <a:defRPr/>
            </a:pPr>
            <a:r>
              <a:rPr lang="en-US" sz="3100" dirty="0" smtClean="0">
                <a:effectLst>
                  <a:glow rad="101600">
                    <a:schemeClr val="tx1">
                      <a:alpha val="75000"/>
                    </a:schemeClr>
                  </a:glow>
                </a:effectLst>
                <a:latin typeface="Stone Sans ITC TT-Semi" charset="0"/>
                <a:ea typeface="ＭＳ Ｐゴシック" charset="0"/>
                <a:cs typeface="ＭＳ Ｐゴシック" charset="0"/>
              </a:rPr>
              <a:t>Why — </a:t>
            </a:r>
          </a:p>
        </p:txBody>
      </p:sp>
      <p:sp>
        <p:nvSpPr>
          <p:cNvPr id="10" name="Rectangle 3"/>
          <p:cNvSpPr txBox="1">
            <a:spLocks noChangeArrowheads="1"/>
          </p:cNvSpPr>
          <p:nvPr/>
        </p:nvSpPr>
        <p:spPr bwMode="auto">
          <a:xfrm>
            <a:off x="-139700" y="3416300"/>
            <a:ext cx="2273300" cy="685800"/>
          </a:xfrm>
          <a:prstGeom prst="rect">
            <a:avLst/>
          </a:prstGeom>
          <a:noFill/>
          <a:ln>
            <a:noFill/>
          </a:ln>
          <a:extLst>
            <a:ext uri="{909E8E84-426E-40dd-AFC4-6F175D3DCCD1}"/>
            <a:ext uri="{91240B29-F687-4f45-9708-019B960494DF}"/>
            <a:ext uri="{FAA26D3D-D897-4be2-8F04-BA451C77F1D7}"/>
          </a:extLst>
        </p:spPr>
        <p:txBody>
          <a:bodyPr>
            <a:prstTxWarp prst="textNoShape">
              <a:avLst/>
            </a:prstTxWarp>
          </a:bodyPr>
          <a:lst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charset="0"/>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charset="0"/>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charset="0"/>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charset="0"/>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a:lstStyle>
          <a:p>
            <a:pPr marL="406400" lvl="1" indent="-406400" eaLnBrk="1" hangingPunct="1">
              <a:lnSpc>
                <a:spcPct val="90000"/>
              </a:lnSpc>
              <a:defRPr/>
            </a:pPr>
            <a:r>
              <a:rPr lang="en-US" sz="3100" dirty="0" smtClean="0">
                <a:effectLst>
                  <a:glow rad="101600">
                    <a:schemeClr val="tx1">
                      <a:alpha val="75000"/>
                    </a:schemeClr>
                  </a:glow>
                </a:effectLst>
                <a:latin typeface="Stone Sans ITC TT-Semi" charset="0"/>
                <a:ea typeface="ＭＳ Ｐゴシック" charset="0"/>
                <a:cs typeface="ＭＳ Ｐゴシック" charset="0"/>
              </a:rPr>
              <a:t>Where — </a:t>
            </a:r>
            <a:endParaRPr lang="en-US" sz="3100" dirty="0" smtClean="0">
              <a:effectLst>
                <a:glow rad="101600">
                  <a:schemeClr val="tx1">
                    <a:alpha val="75000"/>
                  </a:schemeClr>
                </a:glow>
              </a:effectLst>
              <a:latin typeface="Stone Sans OS ITC TT-Bold" charset="0"/>
              <a:cs typeface="ＭＳ Ｐゴシック" charset="0"/>
            </a:endParaRPr>
          </a:p>
          <a:p>
            <a:pPr marL="406400" lvl="1" indent="-406400" eaLnBrk="1" hangingPunct="1">
              <a:lnSpc>
                <a:spcPct val="90000"/>
              </a:lnSpc>
              <a:defRPr/>
            </a:pPr>
            <a:endParaRPr lang="en-US" sz="3200" dirty="0" smtClean="0">
              <a:effectLst>
                <a:glow rad="101600">
                  <a:schemeClr val="tx1">
                    <a:alpha val="75000"/>
                  </a:schemeClr>
                </a:glow>
              </a:effectLst>
              <a:latin typeface="Stone Sans ITC TT-Semi" charset="0"/>
              <a:ea typeface="ＭＳ Ｐゴシック" charset="0"/>
              <a:cs typeface="ＭＳ Ｐゴシック" charset="0"/>
            </a:endParaRPr>
          </a:p>
          <a:p>
            <a:pPr marL="406400" indent="-406400" eaLnBrk="1" hangingPunct="1">
              <a:lnSpc>
                <a:spcPct val="90000"/>
              </a:lnSpc>
              <a:defRPr/>
            </a:pPr>
            <a:r>
              <a:rPr lang="en-US" sz="2600" dirty="0" smtClean="0">
                <a:effectLst>
                  <a:glow rad="101600">
                    <a:schemeClr val="tx1">
                      <a:alpha val="75000"/>
                    </a:schemeClr>
                  </a:glow>
                </a:effectLst>
              </a:rPr>
              <a:t>			</a:t>
            </a:r>
            <a:endParaRPr lang="en-US" sz="2600" dirty="0">
              <a:effectLst>
                <a:glow rad="101600">
                  <a:schemeClr val="tx1">
                    <a:alpha val="75000"/>
                  </a:schemeClr>
                </a:glow>
              </a:effectLst>
            </a:endParaRPr>
          </a:p>
        </p:txBody>
      </p:sp>
      <p:sp>
        <p:nvSpPr>
          <p:cNvPr id="11" name="Rectangle 3"/>
          <p:cNvSpPr txBox="1">
            <a:spLocks noChangeArrowheads="1"/>
          </p:cNvSpPr>
          <p:nvPr/>
        </p:nvSpPr>
        <p:spPr bwMode="auto">
          <a:xfrm>
            <a:off x="-139700" y="2463800"/>
            <a:ext cx="2273300" cy="673100"/>
          </a:xfrm>
          <a:prstGeom prst="rect">
            <a:avLst/>
          </a:prstGeom>
          <a:noFill/>
          <a:ln>
            <a:noFill/>
          </a:ln>
          <a:extLst>
            <a:ext uri="{909E8E84-426E-40dd-AFC4-6F175D3DCCD1}"/>
            <a:ext uri="{91240B29-F687-4f45-9708-019B960494DF}"/>
            <a:ext uri="{FAA26D3D-D897-4be2-8F04-BA451C77F1D7}"/>
          </a:extLst>
        </p:spPr>
        <p:txBody>
          <a:bodyPr>
            <a:prstTxWarp prst="textNoShape">
              <a:avLst/>
            </a:prstTxWarp>
          </a:bodyPr>
          <a:lstStyle>
            <a:lvl1pPr marL="50800" indent="-50800" algn="l" rtl="0" eaLnBrk="0" fontAlgn="base" hangingPunct="0">
              <a:spcBef>
                <a:spcPct val="20000"/>
              </a:spcBef>
              <a:spcAft>
                <a:spcPct val="0"/>
              </a:spcAft>
              <a:defRPr sz="3800">
                <a:solidFill>
                  <a:schemeClr val="accent1"/>
                </a:solidFill>
                <a:latin typeface="+mn-lt"/>
                <a:ea typeface="ＭＳ Ｐゴシック" charset="0"/>
                <a:cs typeface="ＭＳ Ｐゴシック" charset="0"/>
              </a:defRPr>
            </a:lvl1pPr>
            <a:lvl2pPr marL="965200" indent="-508000" algn="l" rtl="0" eaLnBrk="0" fontAlgn="base" hangingPunct="0">
              <a:spcBef>
                <a:spcPct val="20000"/>
              </a:spcBef>
              <a:spcAft>
                <a:spcPct val="0"/>
              </a:spcAft>
              <a:buFont typeface="Webdings" charset="0"/>
              <a:buChar char="¥"/>
              <a:defRPr sz="3400">
                <a:solidFill>
                  <a:schemeClr val="accent1"/>
                </a:solidFill>
                <a:latin typeface="Stone Sans ITC TT-Semi" pitchFamily="-112" charset="0"/>
                <a:ea typeface="ＭＳ Ｐゴシック" pitchFamily="-112" charset="-128"/>
              </a:defRPr>
            </a:lvl2pPr>
            <a:lvl3pPr marL="1549400" indent="-469900" algn="l" rtl="0" eaLnBrk="0" fontAlgn="base" hangingPunct="0">
              <a:spcBef>
                <a:spcPct val="20000"/>
              </a:spcBef>
              <a:spcAft>
                <a:spcPct val="0"/>
              </a:spcAft>
              <a:buFont typeface="Webdings" charset="0"/>
              <a:buChar char=""/>
              <a:defRPr sz="3000">
                <a:solidFill>
                  <a:schemeClr val="accent1"/>
                </a:solidFill>
                <a:latin typeface="Stone Sans ITC TT-Semi" pitchFamily="-112" charset="0"/>
                <a:ea typeface="ＭＳ Ｐゴシック" pitchFamily="-112" charset="-128"/>
              </a:defRPr>
            </a:lvl3pPr>
            <a:lvl4pPr marL="1892300" indent="-228600" algn="l" rtl="0" eaLnBrk="0" fontAlgn="base" hangingPunct="0">
              <a:spcBef>
                <a:spcPct val="20000"/>
              </a:spcBef>
              <a:spcAft>
                <a:spcPct val="0"/>
              </a:spcAft>
              <a:buFont typeface="Webdings" charset="0"/>
              <a:buChar char="["/>
              <a:defRPr sz="2600">
                <a:solidFill>
                  <a:schemeClr val="accent1"/>
                </a:solidFill>
                <a:latin typeface="Stone Sans OS ITC TT-Semi" pitchFamily="-112" charset="0"/>
                <a:ea typeface="ＭＳ Ｐゴシック" pitchFamily="-112" charset="-128"/>
              </a:defRPr>
            </a:lvl4pPr>
            <a:lvl5pPr marL="2235200" indent="-228600" algn="l" rtl="0" eaLnBrk="0" fontAlgn="base" hangingPunct="0">
              <a:spcBef>
                <a:spcPct val="20000"/>
              </a:spcBef>
              <a:spcAft>
                <a:spcPct val="0"/>
              </a:spcAft>
              <a:buClr>
                <a:schemeClr val="accent1"/>
              </a:buClr>
              <a:buFont typeface="Webdings" charset="0"/>
              <a:buChar char="N"/>
              <a:defRPr sz="2400">
                <a:solidFill>
                  <a:schemeClr val="accent1"/>
                </a:solidFill>
                <a:latin typeface="Stone Sans OS ITC TT-Semi" pitchFamily="-112" charset="0"/>
                <a:ea typeface="ＭＳ Ｐゴシック" pitchFamily="-112" charset="-128"/>
              </a:defRPr>
            </a:lvl5pPr>
            <a:lvl6pPr marL="26924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6pPr>
            <a:lvl7pPr marL="31496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7pPr>
            <a:lvl8pPr marL="36068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8pPr>
            <a:lvl9pPr marL="4064000" indent="-228600" algn="l" rtl="0" fontAlgn="base">
              <a:spcBef>
                <a:spcPct val="20000"/>
              </a:spcBef>
              <a:spcAft>
                <a:spcPct val="0"/>
              </a:spcAft>
              <a:buClr>
                <a:schemeClr val="accent1"/>
              </a:buClr>
              <a:buFont typeface="Webdings" pitchFamily="-112" charset="2"/>
              <a:buChar char="N"/>
              <a:defRPr sz="2400">
                <a:solidFill>
                  <a:schemeClr val="accent1"/>
                </a:solidFill>
                <a:latin typeface="Stone Sans OS ITC TT-Semi" pitchFamily="-112" charset="0"/>
                <a:ea typeface="ＭＳ Ｐゴシック" pitchFamily="-112" charset="-128"/>
              </a:defRPr>
            </a:lvl9pPr>
          </a:lstStyle>
          <a:p>
            <a:pPr marL="406400" lvl="1" indent="-406400" eaLnBrk="1" hangingPunct="1">
              <a:lnSpc>
                <a:spcPct val="90000"/>
              </a:lnSpc>
              <a:defRPr/>
            </a:pPr>
            <a:r>
              <a:rPr lang="en-US" sz="3100" dirty="0" smtClean="0">
                <a:effectLst>
                  <a:glow rad="101600">
                    <a:schemeClr val="tx1">
                      <a:alpha val="75000"/>
                    </a:schemeClr>
                  </a:glow>
                </a:effectLst>
                <a:latin typeface="Stone Sans ITC TT-Semi" charset="0"/>
                <a:ea typeface="ＭＳ Ｐゴシック" charset="0"/>
                <a:cs typeface="ＭＳ Ｐゴシック" charset="0"/>
              </a:rPr>
              <a:t>What — </a:t>
            </a:r>
            <a:r>
              <a:rPr lang="en-US" sz="3100" dirty="0" smtClean="0">
                <a:effectLst>
                  <a:glow rad="101600">
                    <a:schemeClr val="tx1">
                      <a:alpha val="75000"/>
                    </a:schemeClr>
                  </a:glow>
                </a:effectLst>
                <a:latin typeface="Stone Sans OS ITC TT-Bold" charset="0"/>
                <a:cs typeface="ＭＳ Ｐゴシック" charset="0"/>
              </a:rPr>
              <a:t> </a:t>
            </a:r>
          </a:p>
          <a:p>
            <a:pPr marL="406400" indent="-406400" eaLnBrk="1" hangingPunct="1">
              <a:lnSpc>
                <a:spcPct val="90000"/>
              </a:lnSpc>
              <a:defRPr/>
            </a:pPr>
            <a:r>
              <a:rPr lang="en-US" sz="2600" dirty="0" smtClean="0">
                <a:effectLst>
                  <a:glow rad="101600">
                    <a:schemeClr val="tx1">
                      <a:alpha val="75000"/>
                    </a:schemeClr>
                  </a:glow>
                </a:effectLst>
              </a:rPr>
              <a:t>						</a:t>
            </a:r>
            <a:endParaRPr lang="en-US" sz="2600" dirty="0">
              <a:effectLst>
                <a:glow rad="101600">
                  <a:schemeClr val="tx1">
                    <a:alpha val="75000"/>
                  </a:schemeClr>
                </a:glo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iterate type="wd">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iterate type="wd">
                                    <p:tmPct val="10000"/>
                                  </p:iterate>
                                  <p:childTnLst>
                                    <p:set>
                                      <p:cBhvr>
                                        <p:cTn id="11" dur="1" fill="hold">
                                          <p:stCondLst>
                                            <p:cond delay="0"/>
                                          </p:stCondLst>
                                        </p:cTn>
                                        <p:tgtEl>
                                          <p:spTgt spid="100355">
                                            <p:txEl>
                                              <p:pRg st="0" end="0"/>
                                            </p:txEl>
                                          </p:spTgt>
                                        </p:tgtEl>
                                        <p:attrNameLst>
                                          <p:attrName>style.visibility</p:attrName>
                                        </p:attrNameLst>
                                      </p:cBhvr>
                                      <p:to>
                                        <p:strVal val="visible"/>
                                      </p:to>
                                    </p:set>
                                    <p:animEffect transition="in" filter="wipe(down)">
                                      <p:cBhvr>
                                        <p:cTn id="12" dur="500"/>
                                        <p:tgtEl>
                                          <p:spTgt spid="1003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iterate type="wd">
                                    <p:tmPct val="10000"/>
                                  </p:iterate>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down)">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iterate type="wd">
                                    <p:tmPct val="10000"/>
                                  </p:iterate>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down)">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iterate type="wd">
                                    <p:tmPct val="10000"/>
                                  </p:iterate>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down)">
                                      <p:cBhvr>
                                        <p:cTn id="27" dur="5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iterate type="wd">
                                    <p:tmPct val="10000"/>
                                  </p:iterate>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down)">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iterate type="wd">
                                    <p:tmPct val="10000"/>
                                  </p:iterate>
                                  <p:childTnLst>
                                    <p:set>
                                      <p:cBhvr>
                                        <p:cTn id="36" dur="1" fill="hold">
                                          <p:stCondLst>
                                            <p:cond delay="0"/>
                                          </p:stCondLst>
                                        </p:cTn>
                                        <p:tgtEl>
                                          <p:spTgt spid="7">
                                            <p:txEl>
                                              <p:pRg st="0" end="0"/>
                                            </p:txEl>
                                          </p:spTgt>
                                        </p:tgtEl>
                                        <p:attrNameLst>
                                          <p:attrName>style.visibility</p:attrName>
                                        </p:attrNameLst>
                                      </p:cBhvr>
                                      <p:to>
                                        <p:strVal val="visible"/>
                                      </p:to>
                                    </p:set>
                                    <p:animEffect transition="in" filter="wipe(down)">
                                      <p:cBhvr>
                                        <p:cTn id="37" dur="5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iterate type="wd">
                                    <p:tmPct val="10000"/>
                                  </p:iterate>
                                  <p:childTnLst>
                                    <p:set>
                                      <p:cBhvr>
                                        <p:cTn id="41" dur="1" fill="hold">
                                          <p:stCondLst>
                                            <p:cond delay="0"/>
                                          </p:stCondLst>
                                        </p:cTn>
                                        <p:tgtEl>
                                          <p:spTgt spid="5">
                                            <p:txEl>
                                              <p:pRg st="0" end="0"/>
                                            </p:txEl>
                                          </p:spTgt>
                                        </p:tgtEl>
                                        <p:attrNameLst>
                                          <p:attrName>style.visibility</p:attrName>
                                        </p:attrNameLst>
                                      </p:cBhvr>
                                      <p:to>
                                        <p:strVal val="visible"/>
                                      </p:to>
                                    </p:set>
                                    <p:animEffect transition="in" filter="wipe(down)">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iterate type="wd">
                                    <p:tmPct val="10000"/>
                                  </p:iterate>
                                  <p:childTnLst>
                                    <p:set>
                                      <p:cBhvr>
                                        <p:cTn id="46" dur="1" fill="hold">
                                          <p:stCondLst>
                                            <p:cond delay="0"/>
                                          </p:stCondLst>
                                        </p:cTn>
                                        <p:tgtEl>
                                          <p:spTgt spid="5">
                                            <p:txEl>
                                              <p:pRg st="1" end="1"/>
                                            </p:txEl>
                                          </p:spTgt>
                                        </p:tgtEl>
                                        <p:attrNameLst>
                                          <p:attrName>style.visibility</p:attrName>
                                        </p:attrNameLst>
                                      </p:cBhvr>
                                      <p:to>
                                        <p:strVal val="visible"/>
                                      </p:to>
                                    </p:set>
                                    <p:animEffect transition="in" filter="wipe(down)">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iterate type="wd">
                                    <p:tmPct val="10000"/>
                                  </p:iterate>
                                  <p:childTnLst>
                                    <p:set>
                                      <p:cBhvr>
                                        <p:cTn id="51" dur="1" fill="hold">
                                          <p:stCondLst>
                                            <p:cond delay="0"/>
                                          </p:stCondLst>
                                        </p:cTn>
                                        <p:tgtEl>
                                          <p:spTgt spid="5">
                                            <p:txEl>
                                              <p:pRg st="2" end="2"/>
                                            </p:txEl>
                                          </p:spTgt>
                                        </p:tgtEl>
                                        <p:attrNameLst>
                                          <p:attrName>style.visibility</p:attrName>
                                        </p:attrNameLst>
                                      </p:cBhvr>
                                      <p:to>
                                        <p:strVal val="visible"/>
                                      </p:to>
                                    </p:set>
                                    <p:animEffect transition="in" filter="wipe(down)">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iterate type="wd">
                                    <p:tmPct val="10000"/>
                                  </p:iterate>
                                  <p:childTnLst>
                                    <p:set>
                                      <p:cBhvr>
                                        <p:cTn id="56" dur="1" fill="hold">
                                          <p:stCondLst>
                                            <p:cond delay="0"/>
                                          </p:stCondLst>
                                        </p:cTn>
                                        <p:tgtEl>
                                          <p:spTgt spid="5">
                                            <p:txEl>
                                              <p:pRg st="3" end="3"/>
                                            </p:txEl>
                                          </p:spTgt>
                                        </p:tgtEl>
                                        <p:attrNameLst>
                                          <p:attrName>style.visibility</p:attrName>
                                        </p:attrNameLst>
                                      </p:cBhvr>
                                      <p:to>
                                        <p:strVal val="visible"/>
                                      </p:to>
                                    </p:set>
                                    <p:animEffect transition="in" filter="wipe(down)">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iterate type="wd">
                                    <p:tmPct val="10000"/>
                                  </p:iterate>
                                  <p:childTnLst>
                                    <p:set>
                                      <p:cBhvr>
                                        <p:cTn id="61" dur="1" fill="hold">
                                          <p:stCondLst>
                                            <p:cond delay="0"/>
                                          </p:stCondLst>
                                        </p:cTn>
                                        <p:tgtEl>
                                          <p:spTgt spid="5">
                                            <p:txEl>
                                              <p:pRg st="4" end="4"/>
                                            </p:txEl>
                                          </p:spTgt>
                                        </p:tgtEl>
                                        <p:attrNameLst>
                                          <p:attrName>style.visibility</p:attrName>
                                        </p:attrNameLst>
                                      </p:cBhvr>
                                      <p:to>
                                        <p:strVal val="visible"/>
                                      </p:to>
                                    </p:set>
                                    <p:animEffect transition="in" filter="wipe(down)">
                                      <p:cBhvr>
                                        <p:cTn id="62" dur="500"/>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iterate type="wd">
                                    <p:tmPct val="10000"/>
                                  </p:iterate>
                                  <p:childTnLst>
                                    <p:set>
                                      <p:cBhvr>
                                        <p:cTn id="66" dur="1" fill="hold">
                                          <p:stCondLst>
                                            <p:cond delay="0"/>
                                          </p:stCondLst>
                                        </p:cTn>
                                        <p:tgtEl>
                                          <p:spTgt spid="5">
                                            <p:txEl>
                                              <p:pRg st="5" end="5"/>
                                            </p:txEl>
                                          </p:spTgt>
                                        </p:tgtEl>
                                        <p:attrNameLst>
                                          <p:attrName>style.visibility</p:attrName>
                                        </p:attrNameLst>
                                      </p:cBhvr>
                                      <p:to>
                                        <p:strVal val="visible"/>
                                      </p:to>
                                    </p:set>
                                    <p:animEffect transition="in" filter="wipe(down)">
                                      <p:cBhvr>
                                        <p:cTn id="6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uiExpand="1" build="p" bldLvl="5"/>
      <p:bldP spid="5" grpId="0" build="p" bldLvl="5"/>
      <p:bldP spid="6" grpId="0" uiExpand="1" build="p" bldLvl="5"/>
      <p:bldP spid="7" grpId="0" uiExpand="1" build="p" bldLvl="5"/>
      <p:bldP spid="8" grpId="0" uiExpand="1" build="p" bldLvl="5"/>
      <p:bldP spid="9" grpId="0" build="p" bldLvl="5"/>
      <p:bldP spid="10" grpId="0" uiExpand="1" build="p" bldLvl="5"/>
      <p:bldP spid="11" grpId="0" uiExpand="1" build="p" bldLvl="5"/>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a:noFill/>
        </p:spPr>
        <p:txBody>
          <a:bodyPr/>
          <a:lstStyle/>
          <a:p>
            <a:fld id="{A1973DD7-DAF7-4ABE-896D-565A0CB080D1}" type="slidenum">
              <a:rPr lang="en-US">
                <a:ea typeface="ＭＳ Ｐゴシック" pitchFamily="127" charset="-128"/>
                <a:cs typeface="ＭＳ Ｐゴシック" pitchFamily="127" charset="-128"/>
              </a:rPr>
              <a:pPr/>
              <a:t>12</a:t>
            </a:fld>
            <a:endParaRPr lang="en-US">
              <a:ea typeface="ＭＳ Ｐゴシック" pitchFamily="127" charset="-128"/>
              <a:cs typeface="ＭＳ Ｐゴシック" pitchFamily="127" charset="-128"/>
            </a:endParaRPr>
          </a:p>
        </p:txBody>
      </p:sp>
      <p:pic>
        <p:nvPicPr>
          <p:cNvPr id="26626" name="Picture 2" descr="F02B0006.JPG                                                   000007F3Art Explosion 12               AE8BFE19:"/>
          <p:cNvPicPr>
            <a:picLocks noChangeAspect="1" noChangeArrowheads="1"/>
          </p:cNvPicPr>
          <p:nvPr/>
        </p:nvPicPr>
        <p:blipFill>
          <a:blip r:embed="rId2"/>
          <a:srcRect l="-20" t="24" r="20" b="11604"/>
          <a:stretch>
            <a:fillRect/>
          </a:stretch>
        </p:blipFill>
        <p:spPr bwMode="auto">
          <a:xfrm flipV="1">
            <a:off x="-215900" y="0"/>
            <a:ext cx="9461500" cy="6975475"/>
          </a:xfrm>
          <a:prstGeom prst="rect">
            <a:avLst/>
          </a:prstGeom>
          <a:noFill/>
          <a:ln w="9525">
            <a:noFill/>
            <a:miter lim="800000"/>
            <a:headEnd/>
            <a:tailEnd/>
          </a:ln>
        </p:spPr>
      </p:pic>
      <p:sp>
        <p:nvSpPr>
          <p:cNvPr id="92163" name="Rectangle 3"/>
          <p:cNvSpPr>
            <a:spLocks noGrp="1" noChangeArrowheads="1"/>
          </p:cNvSpPr>
          <p:nvPr>
            <p:ph type="body" idx="1"/>
          </p:nvPr>
        </p:nvSpPr>
        <p:spPr>
          <a:xfrm>
            <a:off x="228600" y="152400"/>
            <a:ext cx="8534400" cy="6629400"/>
          </a:xfrm>
          <a:extLst/>
        </p:spPr>
        <p:txBody>
          <a:bodyPr/>
          <a:lstStyle/>
          <a:p>
            <a:pPr eaLnBrk="1" hangingPunct="1">
              <a:lnSpc>
                <a:spcPct val="90000"/>
              </a:lnSpc>
              <a:defRPr/>
            </a:pPr>
            <a:r>
              <a:rPr lang="en-US" sz="4000" dirty="0">
                <a:effectLst>
                  <a:glow rad="101600">
                    <a:schemeClr val="accent4">
                      <a:alpha val="75000"/>
                    </a:schemeClr>
                  </a:glow>
                </a:effectLst>
              </a:rPr>
              <a:t>Continue writing the story giving information in descending order of importance</a:t>
            </a:r>
          </a:p>
          <a:p>
            <a:pPr lvl="1" eaLnBrk="1" hangingPunct="1">
              <a:lnSpc>
                <a:spcPct val="90000"/>
              </a:lnSpc>
              <a:buFont typeface="Webdings" charset="0"/>
              <a:buChar char="¥"/>
              <a:defRPr/>
            </a:pPr>
            <a:endParaRPr lang="en-US" sz="2600" dirty="0">
              <a:effectLst>
                <a:glow rad="101600">
                  <a:schemeClr val="accent4">
                    <a:alpha val="75000"/>
                  </a:schemeClr>
                </a:glow>
              </a:effectLst>
              <a:latin typeface="Stone Sans ITC TT-Semi" charset="0"/>
              <a:ea typeface="ＭＳ Ｐゴシック" charset="0"/>
            </a:endParaRPr>
          </a:p>
          <a:p>
            <a:pPr lvl="1" eaLnBrk="1" hangingPunct="1">
              <a:lnSpc>
                <a:spcPct val="90000"/>
              </a:lnSpc>
              <a:buFont typeface="Webdings" charset="0"/>
              <a:buChar char="¥"/>
              <a:defRPr/>
            </a:pPr>
            <a:endParaRPr lang="en-US" sz="2600" dirty="0">
              <a:effectLst>
                <a:glow rad="101600">
                  <a:schemeClr val="accent4">
                    <a:alpha val="75000"/>
                  </a:schemeClr>
                </a:glow>
              </a:effectLst>
              <a:latin typeface="Stone Sans ITC TT-Semi" charset="0"/>
              <a:ea typeface="ＭＳ Ｐゴシック" charset="0"/>
            </a:endParaRPr>
          </a:p>
          <a:p>
            <a:pPr lvl="1" eaLnBrk="1" hangingPunct="1">
              <a:lnSpc>
                <a:spcPct val="90000"/>
              </a:lnSpc>
              <a:buFont typeface="Webdings" charset="0"/>
              <a:buNone/>
              <a:defRPr/>
            </a:pPr>
            <a:endParaRPr lang="en-US" sz="2600" dirty="0">
              <a:effectLst>
                <a:glow rad="101600">
                  <a:schemeClr val="accent4">
                    <a:alpha val="75000"/>
                  </a:schemeClr>
                </a:glow>
              </a:effectLst>
              <a:latin typeface="Stone Sans ITC TT-Semi" charset="0"/>
              <a:ea typeface="ＭＳ Ｐゴシック" charset="0"/>
            </a:endParaRPr>
          </a:p>
          <a:p>
            <a:pPr lvl="1" eaLnBrk="1" hangingPunct="1">
              <a:lnSpc>
                <a:spcPct val="90000"/>
              </a:lnSpc>
              <a:buFont typeface="Webdings" charset="0"/>
              <a:buChar char="¥"/>
              <a:defRPr/>
            </a:pPr>
            <a:r>
              <a:rPr lang="en-US" sz="3600" dirty="0">
                <a:effectLst>
                  <a:glow rad="101600">
                    <a:schemeClr val="accent4">
                      <a:alpha val="75000"/>
                    </a:schemeClr>
                  </a:glow>
                </a:effectLst>
                <a:latin typeface="Stone Sans ITC TT-Semi" charset="0"/>
                <a:ea typeface="ＭＳ Ｐゴシック" charset="0"/>
              </a:rPr>
              <a:t>Do NOT write in chronological order</a:t>
            </a:r>
          </a:p>
          <a:p>
            <a:pPr lvl="2" eaLnBrk="1" hangingPunct="1">
              <a:lnSpc>
                <a:spcPct val="90000"/>
              </a:lnSpc>
              <a:buFont typeface="Webdings" charset="0"/>
              <a:buChar char=""/>
              <a:defRPr/>
            </a:pPr>
            <a:r>
              <a:rPr lang="en-US" sz="3600" dirty="0">
                <a:effectLst>
                  <a:glow rad="101600">
                    <a:schemeClr val="accent4">
                      <a:alpha val="75000"/>
                    </a:schemeClr>
                  </a:glow>
                </a:effectLst>
                <a:latin typeface="Stone Sans ITC TT-Semi" charset="0"/>
                <a:ea typeface="ＭＳ Ｐゴシック" charset="0"/>
              </a:rPr>
              <a:t>Unless you have a really powerful reason for doing so!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plus(in)">
                                      <p:cBhvr>
                                        <p:cTn id="7" dur="2000"/>
                                        <p:tgtEl>
                                          <p:spTgt spid="921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92163">
                                            <p:txEl>
                                              <p:pRg st="4" end="4"/>
                                            </p:txEl>
                                          </p:spTgt>
                                        </p:tgtEl>
                                        <p:attrNameLst>
                                          <p:attrName>style.visibility</p:attrName>
                                        </p:attrNameLst>
                                      </p:cBhvr>
                                      <p:to>
                                        <p:strVal val="visible"/>
                                      </p:to>
                                    </p:set>
                                    <p:animEffect transition="in" filter="plus(in)">
                                      <p:cBhvr>
                                        <p:cTn id="12" dur="2000"/>
                                        <p:tgtEl>
                                          <p:spTgt spid="9216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92163">
                                            <p:txEl>
                                              <p:pRg st="5" end="5"/>
                                            </p:txEl>
                                          </p:spTgt>
                                        </p:tgtEl>
                                        <p:attrNameLst>
                                          <p:attrName>style.visibility</p:attrName>
                                        </p:attrNameLst>
                                      </p:cBhvr>
                                      <p:to>
                                        <p:strVal val="visible"/>
                                      </p:to>
                                    </p:set>
                                    <p:animEffect transition="in" filter="plus(in)">
                                      <p:cBhvr>
                                        <p:cTn id="17" dur="2000"/>
                                        <p:tgtEl>
                                          <p:spTgt spid="921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5"/>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p:spPr>
        <p:txBody>
          <a:bodyPr/>
          <a:lstStyle/>
          <a:p>
            <a:fld id="{AD1E3C97-1070-478B-8E1D-9E151D3993EF}" type="slidenum">
              <a:rPr lang="en-US">
                <a:ea typeface="ＭＳ Ｐゴシック" pitchFamily="127" charset="-128"/>
                <a:cs typeface="ＭＳ Ｐゴシック" pitchFamily="127" charset="-128"/>
              </a:rPr>
              <a:pPr/>
              <a:t>13</a:t>
            </a:fld>
            <a:endParaRPr lang="en-US">
              <a:ea typeface="ＭＳ Ｐゴシック" pitchFamily="127" charset="-128"/>
              <a:cs typeface="ＭＳ Ｐゴシック" pitchFamily="127" charset="-128"/>
            </a:endParaRPr>
          </a:p>
        </p:txBody>
      </p:sp>
      <p:pic>
        <p:nvPicPr>
          <p:cNvPr id="27650" name="Picture 2" descr="F02B0006.JPG                                                   000007F3Art Explosion 12               AE8BFE19:"/>
          <p:cNvPicPr>
            <a:picLocks noChangeAspect="1" noChangeArrowheads="1"/>
          </p:cNvPicPr>
          <p:nvPr/>
        </p:nvPicPr>
        <p:blipFill>
          <a:blip r:embed="rId3"/>
          <a:srcRect l="-20" t="24" r="20" b="11604"/>
          <a:stretch>
            <a:fillRect/>
          </a:stretch>
        </p:blipFill>
        <p:spPr bwMode="auto">
          <a:xfrm flipV="1">
            <a:off x="-241300" y="-60325"/>
            <a:ext cx="9537700" cy="7062788"/>
          </a:xfrm>
          <a:prstGeom prst="rect">
            <a:avLst/>
          </a:prstGeom>
          <a:noFill/>
          <a:ln w="9525">
            <a:noFill/>
            <a:miter lim="800000"/>
            <a:headEnd/>
            <a:tailEnd/>
          </a:ln>
        </p:spPr>
      </p:pic>
      <p:sp>
        <p:nvSpPr>
          <p:cNvPr id="110595" name="Rectangle 3"/>
          <p:cNvSpPr>
            <a:spLocks noGrp="1" noChangeArrowheads="1"/>
          </p:cNvSpPr>
          <p:nvPr>
            <p:ph type="body" idx="1"/>
          </p:nvPr>
        </p:nvSpPr>
        <p:spPr>
          <a:xfrm>
            <a:off x="0" y="1143000"/>
            <a:ext cx="8458200" cy="5257800"/>
          </a:xfrm>
          <a:extLst/>
        </p:spPr>
        <p:txBody>
          <a:bodyPr/>
          <a:lstStyle/>
          <a:p>
            <a:pPr lvl="1"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 Of course you witnessed the event in the order it happened, but readers </a:t>
            </a:r>
            <a:r>
              <a:rPr lang="en-US" sz="3600" dirty="0" smtClean="0">
                <a:effectLst>
                  <a:glow rad="101600">
                    <a:schemeClr val="tx1">
                      <a:alpha val="75000"/>
                    </a:schemeClr>
                  </a:glow>
                </a:effectLst>
                <a:latin typeface="Stone Sans ITC TT-Semi" charset="0"/>
                <a:ea typeface="ＭＳ Ｐゴシック" charset="0"/>
              </a:rPr>
              <a:t>don’</a:t>
            </a:r>
            <a:r>
              <a:rPr lang="en-US" altLang="ja-JP" sz="3600" dirty="0" smtClean="0">
                <a:effectLst>
                  <a:glow rad="101600">
                    <a:schemeClr val="tx1">
                      <a:alpha val="75000"/>
                    </a:schemeClr>
                  </a:glow>
                </a:effectLst>
                <a:latin typeface="Stone Sans ITC TT-Semi" charset="0"/>
                <a:ea typeface="ＭＳ Ｐゴシック" charset="0"/>
              </a:rPr>
              <a:t>t </a:t>
            </a:r>
            <a:r>
              <a:rPr lang="en-US" altLang="ja-JP" sz="3600" dirty="0">
                <a:effectLst>
                  <a:glow rad="101600">
                    <a:schemeClr val="tx1">
                      <a:alpha val="75000"/>
                    </a:schemeClr>
                  </a:glow>
                </a:effectLst>
                <a:latin typeface="Stone Sans ITC TT-Semi" charset="0"/>
                <a:ea typeface="ＭＳ Ｐゴシック" charset="0"/>
              </a:rPr>
              <a:t>care about the order!</a:t>
            </a:r>
          </a:p>
          <a:p>
            <a:pPr lvl="1" eaLnBrk="1" hangingPunct="1">
              <a:lnSpc>
                <a:spcPct val="90000"/>
              </a:lnSpc>
              <a:buFont typeface="Webdings" charset="0"/>
              <a:buChar char="¥"/>
              <a:defRPr/>
            </a:pPr>
            <a:endParaRPr lang="en-US" sz="3600" dirty="0">
              <a:effectLst>
                <a:glow rad="101600">
                  <a:schemeClr val="tx1">
                    <a:alpha val="75000"/>
                  </a:schemeClr>
                </a:glow>
              </a:effectLst>
              <a:latin typeface="Stone Sans ITC TT-Semi" charset="0"/>
              <a:ea typeface="ＭＳ Ｐゴシック" charset="0"/>
            </a:endParaRPr>
          </a:p>
          <a:p>
            <a:pPr lvl="1"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Just like everything else… write in order of importance.</a:t>
            </a:r>
          </a:p>
          <a:p>
            <a:pPr lvl="2"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If a reader does not reach the end of the article, what do you most want him/her to know?</a:t>
            </a:r>
          </a:p>
        </p:txBody>
      </p:sp>
      <p:sp>
        <p:nvSpPr>
          <p:cNvPr id="110596" name="Text Box 4"/>
          <p:cNvSpPr txBox="1">
            <a:spLocks noChangeArrowheads="1"/>
          </p:cNvSpPr>
          <p:nvPr/>
        </p:nvSpPr>
        <p:spPr bwMode="auto">
          <a:xfrm>
            <a:off x="1524000" y="457200"/>
            <a:ext cx="6629400" cy="728663"/>
          </a:xfrm>
          <a:prstGeom prst="rect">
            <a:avLst/>
          </a:prstGeom>
          <a:noFill/>
          <a:ln>
            <a:noFill/>
          </a:ln>
          <a:extLst>
            <a:ext uri="{909E8E84-426E-40dd-AFC4-6F175D3DCCD1}"/>
            <a:ext uri="{91240B29-F687-4f45-9708-019B960494DF}"/>
          </a:extLst>
        </p:spPr>
        <p:txBody>
          <a:bodyPr>
            <a:spAutoFit/>
          </a:bodyPr>
          <a:lstStyle>
            <a:lvl1pPr>
              <a:defRPr sz="3600">
                <a:solidFill>
                  <a:schemeClr val="tx1"/>
                </a:solidFill>
                <a:latin typeface="Geometr212 BkCn BT" charset="0"/>
                <a:ea typeface="ＭＳ Ｐゴシック" charset="0"/>
                <a:cs typeface="ＭＳ Ｐゴシック" charset="0"/>
              </a:defRPr>
            </a:lvl1pPr>
            <a:lvl2pPr marL="742950" indent="-285750">
              <a:defRPr sz="3600">
                <a:solidFill>
                  <a:schemeClr val="tx1"/>
                </a:solidFill>
                <a:latin typeface="Geometr212 BkCn BT" charset="0"/>
                <a:ea typeface="ＭＳ Ｐゴシック" charset="0"/>
              </a:defRPr>
            </a:lvl2pPr>
            <a:lvl3pPr marL="1143000" indent="-228600">
              <a:defRPr sz="3600">
                <a:solidFill>
                  <a:schemeClr val="tx1"/>
                </a:solidFill>
                <a:latin typeface="Geometr212 BkCn BT" charset="0"/>
                <a:ea typeface="ＭＳ Ｐゴシック" charset="0"/>
              </a:defRPr>
            </a:lvl3pPr>
            <a:lvl4pPr marL="1600200" indent="-228600">
              <a:defRPr sz="3600">
                <a:solidFill>
                  <a:schemeClr val="tx1"/>
                </a:solidFill>
                <a:latin typeface="Geometr212 BkCn BT" charset="0"/>
                <a:ea typeface="ＭＳ Ｐゴシック" charset="0"/>
              </a:defRPr>
            </a:lvl4pPr>
            <a:lvl5pPr marL="2057400" indent="-228600">
              <a:defRPr sz="3600">
                <a:solidFill>
                  <a:schemeClr val="tx1"/>
                </a:solidFill>
                <a:latin typeface="Geometr212 BkCn BT" charset="0"/>
                <a:ea typeface="ＭＳ Ｐゴシック" charset="0"/>
              </a:defRPr>
            </a:lvl5pPr>
            <a:lvl6pPr marL="2514600" indent="-228600" eaLnBrk="0" fontAlgn="base" hangingPunct="0">
              <a:spcBef>
                <a:spcPct val="0"/>
              </a:spcBef>
              <a:spcAft>
                <a:spcPct val="0"/>
              </a:spcAft>
              <a:defRPr sz="3600">
                <a:solidFill>
                  <a:schemeClr val="tx1"/>
                </a:solidFill>
                <a:latin typeface="Geometr212 BkCn BT" charset="0"/>
                <a:ea typeface="ＭＳ Ｐゴシック" charset="0"/>
              </a:defRPr>
            </a:lvl6pPr>
            <a:lvl7pPr marL="2971800" indent="-228600" eaLnBrk="0" fontAlgn="base" hangingPunct="0">
              <a:spcBef>
                <a:spcPct val="0"/>
              </a:spcBef>
              <a:spcAft>
                <a:spcPct val="0"/>
              </a:spcAft>
              <a:defRPr sz="3600">
                <a:solidFill>
                  <a:schemeClr val="tx1"/>
                </a:solidFill>
                <a:latin typeface="Geometr212 BkCn BT" charset="0"/>
                <a:ea typeface="ＭＳ Ｐゴシック" charset="0"/>
              </a:defRPr>
            </a:lvl7pPr>
            <a:lvl8pPr marL="3429000" indent="-228600" eaLnBrk="0" fontAlgn="base" hangingPunct="0">
              <a:spcBef>
                <a:spcPct val="0"/>
              </a:spcBef>
              <a:spcAft>
                <a:spcPct val="0"/>
              </a:spcAft>
              <a:defRPr sz="3600">
                <a:solidFill>
                  <a:schemeClr val="tx1"/>
                </a:solidFill>
                <a:latin typeface="Geometr212 BkCn BT" charset="0"/>
                <a:ea typeface="ＭＳ Ｐゴシック" charset="0"/>
              </a:defRPr>
            </a:lvl8pPr>
            <a:lvl9pPr marL="3886200" indent="-228600" eaLnBrk="0" fontAlgn="base" hangingPunct="0">
              <a:spcBef>
                <a:spcPct val="0"/>
              </a:spcBef>
              <a:spcAft>
                <a:spcPct val="0"/>
              </a:spcAft>
              <a:defRPr sz="3600">
                <a:solidFill>
                  <a:schemeClr val="tx1"/>
                </a:solidFill>
                <a:latin typeface="Geometr212 BkCn BT" charset="0"/>
                <a:ea typeface="ＭＳ Ｐゴシック" charset="0"/>
              </a:defRPr>
            </a:lvl9pPr>
          </a:lstStyle>
          <a:p>
            <a:pPr eaLnBrk="0" hangingPunct="0">
              <a:spcBef>
                <a:spcPct val="50000"/>
              </a:spcBef>
              <a:defRPr/>
            </a:pPr>
            <a:r>
              <a:rPr lang="en-US" sz="4000" dirty="0" smtClean="0">
                <a:solidFill>
                  <a:schemeClr val="accent1"/>
                </a:solidFill>
                <a:effectLst>
                  <a:glow rad="101600">
                    <a:schemeClr val="tx1">
                      <a:alpha val="75000"/>
                    </a:schemeClr>
                  </a:glow>
                </a:effectLst>
                <a:latin typeface="Stone Sans OS ITC TT-Bold" charset="0"/>
              </a:rPr>
              <a:t>Yes! This is difficult.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10596"/>
                                        </p:tgtEl>
                                        <p:attrNameLst>
                                          <p:attrName>style.visibility</p:attrName>
                                        </p:attrNameLst>
                                      </p:cBhvr>
                                      <p:to>
                                        <p:strVal val="visible"/>
                                      </p:to>
                                    </p:set>
                                    <p:anim calcmode="lin" valueType="num">
                                      <p:cBhvr>
                                        <p:cTn id="7" dur="5000" fill="hold"/>
                                        <p:tgtEl>
                                          <p:spTgt spid="110596"/>
                                        </p:tgtEl>
                                        <p:attrNameLst>
                                          <p:attrName>ppt_w</p:attrName>
                                        </p:attrNameLst>
                                      </p:cBhvr>
                                      <p:tavLst>
                                        <p:tav tm="0" fmla="#ppt_w*sin(2.5*pi*$)">
                                          <p:val>
                                            <p:fltVal val="0"/>
                                          </p:val>
                                        </p:tav>
                                        <p:tav tm="100000">
                                          <p:val>
                                            <p:fltVal val="1"/>
                                          </p:val>
                                        </p:tav>
                                      </p:tavLst>
                                    </p:anim>
                                    <p:anim calcmode="lin" valueType="num">
                                      <p:cBhvr>
                                        <p:cTn id="8" dur="5000" fill="hold"/>
                                        <p:tgtEl>
                                          <p:spTgt spid="11059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j0075061.wav"/>
                                        </p:tgtEl>
                                      </p:cMediaNode>
                                    </p:audio>
                                  </p:subTnLst>
                                </p:cTn>
                              </p:par>
                            </p:childTnLst>
                          </p:cTn>
                        </p:par>
                      </p:childTnLst>
                    </p:cTn>
                  </p:par>
                  <p:par>
                    <p:cTn id="9" fill="hold">
                      <p:stCondLst>
                        <p:cond delay="indefinite"/>
                      </p:stCondLst>
                      <p:childTnLst>
                        <p:par>
                          <p:cTn id="10" fill="hold">
                            <p:stCondLst>
                              <p:cond delay="0"/>
                            </p:stCondLst>
                            <p:childTnLst>
                              <p:par>
                                <p:cTn id="11" presetID="21" presetClass="entr" presetSubtype="8" fill="hold" grpId="0" nodeType="clickEffect">
                                  <p:stCondLst>
                                    <p:cond delay="0"/>
                                  </p:stCondLst>
                                  <p:childTnLst>
                                    <p:set>
                                      <p:cBhvr>
                                        <p:cTn id="12" dur="1" fill="hold">
                                          <p:stCondLst>
                                            <p:cond delay="0"/>
                                          </p:stCondLst>
                                        </p:cTn>
                                        <p:tgtEl>
                                          <p:spTgt spid="110595">
                                            <p:txEl>
                                              <p:pRg st="0" end="0"/>
                                            </p:txEl>
                                          </p:spTgt>
                                        </p:tgtEl>
                                        <p:attrNameLst>
                                          <p:attrName>style.visibility</p:attrName>
                                        </p:attrNameLst>
                                      </p:cBhvr>
                                      <p:to>
                                        <p:strVal val="visible"/>
                                      </p:to>
                                    </p:set>
                                    <p:animEffect transition="in" filter="wheel(8)">
                                      <p:cBhvr>
                                        <p:cTn id="13" dur="2000"/>
                                        <p:tgtEl>
                                          <p:spTgt spid="11059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8" fill="hold" grpId="0" nodeType="clickEffect">
                                  <p:stCondLst>
                                    <p:cond delay="0"/>
                                  </p:stCondLst>
                                  <p:childTnLst>
                                    <p:set>
                                      <p:cBhvr>
                                        <p:cTn id="17" dur="1" fill="hold">
                                          <p:stCondLst>
                                            <p:cond delay="0"/>
                                          </p:stCondLst>
                                        </p:cTn>
                                        <p:tgtEl>
                                          <p:spTgt spid="110595">
                                            <p:txEl>
                                              <p:pRg st="2" end="2"/>
                                            </p:txEl>
                                          </p:spTgt>
                                        </p:tgtEl>
                                        <p:attrNameLst>
                                          <p:attrName>style.visibility</p:attrName>
                                        </p:attrNameLst>
                                      </p:cBhvr>
                                      <p:to>
                                        <p:strVal val="visible"/>
                                      </p:to>
                                    </p:set>
                                    <p:animEffect transition="in" filter="wheel(8)">
                                      <p:cBhvr>
                                        <p:cTn id="18" dur="2000"/>
                                        <p:tgtEl>
                                          <p:spTgt spid="11059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8" fill="hold" grpId="0" nodeType="clickEffect">
                                  <p:stCondLst>
                                    <p:cond delay="0"/>
                                  </p:stCondLst>
                                  <p:childTnLst>
                                    <p:set>
                                      <p:cBhvr>
                                        <p:cTn id="22" dur="1" fill="hold">
                                          <p:stCondLst>
                                            <p:cond delay="0"/>
                                          </p:stCondLst>
                                        </p:cTn>
                                        <p:tgtEl>
                                          <p:spTgt spid="110595">
                                            <p:txEl>
                                              <p:pRg st="3" end="3"/>
                                            </p:txEl>
                                          </p:spTgt>
                                        </p:tgtEl>
                                        <p:attrNameLst>
                                          <p:attrName>style.visibility</p:attrName>
                                        </p:attrNameLst>
                                      </p:cBhvr>
                                      <p:to>
                                        <p:strVal val="visible"/>
                                      </p:to>
                                    </p:set>
                                    <p:animEffect transition="in" filter="wheel(8)">
                                      <p:cBhvr>
                                        <p:cTn id="23" dur="2000"/>
                                        <p:tgtEl>
                                          <p:spTgt spid="1105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5"/>
      <p:bldP spid="110596" grpId="0"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Number Placeholder 5"/>
          <p:cNvSpPr>
            <a:spLocks noGrp="1"/>
          </p:cNvSpPr>
          <p:nvPr>
            <p:ph type="sldNum" sz="quarter" idx="12"/>
          </p:nvPr>
        </p:nvSpPr>
        <p:spPr>
          <a:noFill/>
        </p:spPr>
        <p:txBody>
          <a:bodyPr/>
          <a:lstStyle/>
          <a:p>
            <a:fld id="{7B609F84-1E6E-4466-AE4E-DFF330C7CC1A}" type="slidenum">
              <a:rPr lang="en-US">
                <a:ea typeface="ＭＳ Ｐゴシック" pitchFamily="127" charset="-128"/>
                <a:cs typeface="ＭＳ Ｐゴシック" pitchFamily="127" charset="-128"/>
              </a:rPr>
              <a:pPr/>
              <a:t>14</a:t>
            </a:fld>
            <a:endParaRPr lang="en-US">
              <a:ea typeface="ＭＳ Ｐゴシック" pitchFamily="127" charset="-128"/>
              <a:cs typeface="ＭＳ Ｐゴシック" pitchFamily="127" charset="-128"/>
            </a:endParaRPr>
          </a:p>
        </p:txBody>
      </p:sp>
      <p:pic>
        <p:nvPicPr>
          <p:cNvPr id="28674" name="Picture 2" descr="PHOTO201.JPG                                                   000031C6Art Explosion 12               AE8BFE19:"/>
          <p:cNvPicPr>
            <a:picLocks noChangeAspect="1" noChangeArrowheads="1"/>
          </p:cNvPicPr>
          <p:nvPr/>
        </p:nvPicPr>
        <p:blipFill>
          <a:blip r:embed="rId2"/>
          <a:srcRect/>
          <a:stretch>
            <a:fillRect/>
          </a:stretch>
        </p:blipFill>
        <p:spPr bwMode="auto">
          <a:xfrm>
            <a:off x="-42863" y="4763"/>
            <a:ext cx="9202738" cy="6542087"/>
          </a:xfrm>
          <a:prstGeom prst="rect">
            <a:avLst/>
          </a:prstGeom>
          <a:noFill/>
          <a:ln w="9525">
            <a:noFill/>
            <a:miter lim="800000"/>
            <a:headEnd/>
            <a:tailEnd/>
          </a:ln>
        </p:spPr>
      </p:pic>
      <p:sp>
        <p:nvSpPr>
          <p:cNvPr id="111619" name="Rectangle 3"/>
          <p:cNvSpPr>
            <a:spLocks noGrp="1" noChangeArrowheads="1"/>
          </p:cNvSpPr>
          <p:nvPr>
            <p:ph type="body" idx="1"/>
          </p:nvPr>
        </p:nvSpPr>
        <p:spPr>
          <a:xfrm>
            <a:off x="0" y="457200"/>
            <a:ext cx="9144000" cy="5867400"/>
          </a:xfrm>
          <a:extLst>
            <a:ext uri="{909E8E84-426E-40dd-AFC4-6F175D3DCCD1}"/>
            <a:ext uri="{91240B29-F687-4f45-9708-019B960494DF}"/>
            <a:ext uri="{FAA26D3D-D897-4be2-8F04-BA451C77F1D7}"/>
          </a:extLst>
        </p:spPr>
        <p:txBody>
          <a:bodyPr/>
          <a:lstStyle/>
          <a:p>
            <a:pPr eaLnBrk="1" hangingPunct="1">
              <a:lnSpc>
                <a:spcPct val="90000"/>
              </a:lnSpc>
              <a:defRPr/>
            </a:pPr>
            <a:r>
              <a:rPr lang="en-US" sz="4000" b="1" dirty="0">
                <a:effectLst>
                  <a:glow rad="101600">
                    <a:schemeClr val="tx1">
                      <a:alpha val="75000"/>
                    </a:schemeClr>
                  </a:glow>
                </a:effectLst>
              </a:rPr>
              <a:t>If you need to write the event in the order it happened, go ahead —as your first draft.</a:t>
            </a:r>
            <a:endParaRPr lang="en-US" sz="2600" b="1" dirty="0">
              <a:effectLst>
                <a:glow rad="101600">
                  <a:schemeClr val="tx1">
                    <a:alpha val="75000"/>
                  </a:schemeClr>
                </a:glow>
              </a:effectLst>
            </a:endParaRPr>
          </a:p>
          <a:p>
            <a:pPr eaLnBrk="1" hangingPunct="1">
              <a:lnSpc>
                <a:spcPct val="90000"/>
              </a:lnSpc>
              <a:defRPr/>
            </a:pPr>
            <a:endParaRPr lang="en-US" sz="2600" b="1" dirty="0">
              <a:effectLst>
                <a:glow rad="101600">
                  <a:schemeClr val="tx1">
                    <a:alpha val="75000"/>
                  </a:schemeClr>
                </a:glow>
              </a:effectLst>
            </a:endParaRPr>
          </a:p>
          <a:p>
            <a:pPr eaLnBrk="1" hangingPunct="1">
              <a:lnSpc>
                <a:spcPct val="90000"/>
              </a:lnSpc>
              <a:defRPr/>
            </a:pPr>
            <a:endParaRPr lang="en-US" sz="2600" b="1" dirty="0">
              <a:effectLst>
                <a:glow rad="101600">
                  <a:schemeClr val="tx1">
                    <a:alpha val="75000"/>
                  </a:schemeClr>
                </a:glow>
              </a:effectLst>
            </a:endParaRPr>
          </a:p>
          <a:p>
            <a:pPr eaLnBrk="1" hangingPunct="1">
              <a:lnSpc>
                <a:spcPct val="90000"/>
              </a:lnSpc>
              <a:defRPr/>
            </a:pPr>
            <a:endParaRPr lang="en-US" sz="2200" dirty="0">
              <a:effectLst>
                <a:glow rad="101600">
                  <a:schemeClr val="tx1">
                    <a:alpha val="75000"/>
                  </a:schemeClr>
                </a:glow>
              </a:effectLst>
            </a:endParaRPr>
          </a:p>
          <a:p>
            <a:pPr lvl="1"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Then number each paragraph by order of importance.</a:t>
            </a:r>
          </a:p>
          <a:p>
            <a:pPr lvl="2" eaLnBrk="1" hangingPunct="1">
              <a:lnSpc>
                <a:spcPct val="90000"/>
              </a:lnSpc>
              <a:buFont typeface="Webdings" charset="0"/>
              <a:buChar char=""/>
              <a:defRPr/>
            </a:pPr>
            <a:r>
              <a:rPr lang="en-US" sz="3200" dirty="0">
                <a:effectLst>
                  <a:glow rad="101600">
                    <a:schemeClr val="tx1">
                      <a:alpha val="75000"/>
                    </a:schemeClr>
                  </a:glow>
                </a:effectLst>
                <a:latin typeface="Stone Sans ITC TT-Semi" charset="0"/>
                <a:ea typeface="ＭＳ Ｐゴシック" charset="0"/>
              </a:rPr>
              <a:t>Yes, this means you may need to tell the finale first</a:t>
            </a:r>
          </a:p>
          <a:p>
            <a:pPr lvl="2" eaLnBrk="1" hangingPunct="1">
              <a:lnSpc>
                <a:spcPct val="90000"/>
              </a:lnSpc>
              <a:buFont typeface="Webdings" charset="0"/>
              <a:buChar char=""/>
              <a:defRPr/>
            </a:pPr>
            <a:r>
              <a:rPr lang="en-US" sz="3200" dirty="0">
                <a:effectLst>
                  <a:glow rad="101600">
                    <a:schemeClr val="tx1">
                      <a:alpha val="75000"/>
                    </a:schemeClr>
                  </a:glow>
                </a:effectLst>
                <a:latin typeface="Stone Sans ITC TT-Semi" charset="0"/>
                <a:ea typeface="ＭＳ Ｐゴシック" charset="0"/>
              </a:rPr>
              <a:t>Your transitions will become vital to show when each activity occurred</a:t>
            </a:r>
          </a:p>
          <a:p>
            <a:pPr eaLnBrk="1" hangingPunct="1">
              <a:lnSpc>
                <a:spcPct val="90000"/>
              </a:lnSpc>
              <a:defRPr/>
            </a:pPr>
            <a:r>
              <a:rPr lang="en-US" sz="2600" dirty="0">
                <a:effectLst>
                  <a:glow rad="101600">
                    <a:schemeClr val="tx1">
                      <a:alpha val="75000"/>
                    </a:schemeClr>
                  </a:glow>
                </a:effectLs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plus(in)">
                                      <p:cBhvr>
                                        <p:cTn id="7" dur="20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11619">
                                            <p:txEl>
                                              <p:pRg st="4" end="4"/>
                                            </p:txEl>
                                          </p:spTgt>
                                        </p:tgtEl>
                                        <p:attrNameLst>
                                          <p:attrName>style.visibility</p:attrName>
                                        </p:attrNameLst>
                                      </p:cBhvr>
                                      <p:to>
                                        <p:strVal val="visible"/>
                                      </p:to>
                                    </p:set>
                                    <p:animEffect transition="in" filter="plus(in)">
                                      <p:cBhvr>
                                        <p:cTn id="12" dur="2000"/>
                                        <p:tgtEl>
                                          <p:spTgt spid="11161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11619">
                                            <p:txEl>
                                              <p:pRg st="5" end="5"/>
                                            </p:txEl>
                                          </p:spTgt>
                                        </p:tgtEl>
                                        <p:attrNameLst>
                                          <p:attrName>style.visibility</p:attrName>
                                        </p:attrNameLst>
                                      </p:cBhvr>
                                      <p:to>
                                        <p:strVal val="visible"/>
                                      </p:to>
                                    </p:set>
                                    <p:animEffect transition="in" filter="plus(in)">
                                      <p:cBhvr>
                                        <p:cTn id="17" dur="2000"/>
                                        <p:tgtEl>
                                          <p:spTgt spid="111619">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111619">
                                            <p:txEl>
                                              <p:pRg st="6" end="6"/>
                                            </p:txEl>
                                          </p:spTgt>
                                        </p:tgtEl>
                                        <p:attrNameLst>
                                          <p:attrName>style.visibility</p:attrName>
                                        </p:attrNameLst>
                                      </p:cBhvr>
                                      <p:to>
                                        <p:strVal val="visible"/>
                                      </p:to>
                                    </p:set>
                                    <p:animEffect transition="in" filter="plus(in)">
                                      <p:cBhvr>
                                        <p:cTn id="22" dur="2000"/>
                                        <p:tgtEl>
                                          <p:spTgt spid="11161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111619">
                                            <p:txEl>
                                              <p:pRg st="7" end="7"/>
                                            </p:txEl>
                                          </p:spTgt>
                                        </p:tgtEl>
                                        <p:attrNameLst>
                                          <p:attrName>style.visibility</p:attrName>
                                        </p:attrNameLst>
                                      </p:cBhvr>
                                      <p:to>
                                        <p:strVal val="visible"/>
                                      </p:to>
                                    </p:set>
                                    <p:animEffect transition="in" filter="plus(in)">
                                      <p:cBhvr>
                                        <p:cTn id="27" dur="2000"/>
                                        <p:tgtEl>
                                          <p:spTgt spid="1116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bldLvl="5"/>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Slide Number Placeholder 5"/>
          <p:cNvSpPr>
            <a:spLocks noGrp="1"/>
          </p:cNvSpPr>
          <p:nvPr>
            <p:ph type="sldNum" sz="quarter" idx="12"/>
          </p:nvPr>
        </p:nvSpPr>
        <p:spPr>
          <a:noFill/>
        </p:spPr>
        <p:txBody>
          <a:bodyPr/>
          <a:lstStyle/>
          <a:p>
            <a:fld id="{6A64DBC3-6459-45B2-A0F3-4274962A0436}" type="slidenum">
              <a:rPr lang="en-US">
                <a:ea typeface="ＭＳ Ｐゴシック" pitchFamily="127" charset="-128"/>
                <a:cs typeface="ＭＳ Ｐゴシック" pitchFamily="127" charset="-128"/>
              </a:rPr>
              <a:pPr/>
              <a:t>15</a:t>
            </a:fld>
            <a:endParaRPr lang="en-US">
              <a:ea typeface="ＭＳ Ｐゴシック" pitchFamily="127" charset="-128"/>
              <a:cs typeface="ＭＳ Ｐゴシック" pitchFamily="127" charset="-128"/>
            </a:endParaRPr>
          </a:p>
        </p:txBody>
      </p:sp>
      <p:sp>
        <p:nvSpPr>
          <p:cNvPr id="29698" name="Rectangle 2"/>
          <p:cNvSpPr>
            <a:spLocks noGrp="1" noChangeArrowheads="1"/>
          </p:cNvSpPr>
          <p:nvPr>
            <p:ph type="title"/>
          </p:nvPr>
        </p:nvSpPr>
        <p:spPr>
          <a:xfrm>
            <a:off x="520700" y="76200"/>
            <a:ext cx="77724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a:t>
            </a:r>
            <a:endParaRPr lang="en-US">
              <a:ea typeface="ＭＳ Ｐゴシック" pitchFamily="127" charset="-128"/>
              <a:cs typeface="ＭＳ Ｐゴシック" pitchFamily="127" charset="-128"/>
            </a:endParaRPr>
          </a:p>
        </p:txBody>
      </p:sp>
      <p:sp>
        <p:nvSpPr>
          <p:cNvPr id="120835" name="Rectangle 3"/>
          <p:cNvSpPr>
            <a:spLocks noGrp="1" noChangeArrowheads="1"/>
          </p:cNvSpPr>
          <p:nvPr>
            <p:ph type="body" idx="1"/>
          </p:nvPr>
        </p:nvSpPr>
        <p:spPr>
          <a:xfrm>
            <a:off x="254000" y="304800"/>
            <a:ext cx="8458200" cy="6375400"/>
          </a:xfrm>
        </p:spPr>
        <p:txBody>
          <a:bodyPr/>
          <a:lstStyle/>
          <a:p>
            <a:pPr algn="ctr" eaLnBrk="1" hangingPunct="1">
              <a:lnSpc>
                <a:spcPct val="90000"/>
              </a:lnSpc>
            </a:pPr>
            <a:r>
              <a:rPr lang="en-US" sz="4000" smtClean="0">
                <a:solidFill>
                  <a:srgbClr val="7625CC"/>
                </a:solidFill>
                <a:ea typeface="ＭＳ Ｐゴシック" pitchFamily="127" charset="-128"/>
                <a:cs typeface="ＭＳ Ｐゴシック" pitchFamily="127" charset="-128"/>
              </a:rPr>
              <a:t>Inverted Pyramid Example</a:t>
            </a:r>
          </a:p>
          <a:p>
            <a:pPr eaLnBrk="1" hangingPunct="1">
              <a:lnSpc>
                <a:spcPct val="90000"/>
              </a:lnSpc>
            </a:pPr>
            <a:r>
              <a:rPr lang="en-US" sz="3600" smtClean="0">
                <a:solidFill>
                  <a:srgbClr val="7625CC"/>
                </a:solidFill>
                <a:ea typeface="ＭＳ Ｐゴシック" pitchFamily="127" charset="-128"/>
                <a:cs typeface="ＭＳ Ｐゴシック" pitchFamily="127" charset="-128"/>
              </a:rPr>
              <a:t>Lead begins article…</a:t>
            </a:r>
            <a:endParaRPr lang="en-US" sz="3600" smtClean="0">
              <a:ea typeface="ＭＳ Ｐゴシック" pitchFamily="127" charset="-128"/>
              <a:cs typeface="ＭＳ Ｐゴシック" pitchFamily="127" charset="-128"/>
            </a:endParaRPr>
          </a:p>
          <a:p>
            <a:pPr eaLnBrk="1" hangingPunct="1">
              <a:lnSpc>
                <a:spcPct val="90000"/>
              </a:lnSpc>
            </a:pPr>
            <a:endParaRPr lang="en-US" sz="1500" smtClean="0">
              <a:ea typeface="ＭＳ Ｐゴシック" pitchFamily="127" charset="-128"/>
              <a:cs typeface="ＭＳ Ｐゴシック" pitchFamily="127" charset="-128"/>
            </a:endParaRPr>
          </a:p>
          <a:p>
            <a:pPr eaLnBrk="1" hangingPunct="1">
              <a:lnSpc>
                <a:spcPct val="90000"/>
              </a:lnSpc>
            </a:pPr>
            <a:r>
              <a:rPr lang="en-US" sz="3600" smtClean="0">
                <a:ea typeface="ＭＳ Ｐゴシック" pitchFamily="127" charset="-128"/>
                <a:cs typeface="ＭＳ Ｐゴシック" pitchFamily="127" charset="-128"/>
              </a:rPr>
              <a:t>This summer, while students vacationed, educators Mrs. Lawson, AP Language teacher; Mrs. Delhey, AP coordinator; and Mrs. Davis, Pre-AP English teacher, continued to work, presenting at the AP® Conference in Washington DC from July 15 to July 18.</a:t>
            </a:r>
            <a:endParaRPr lang="en-US" sz="1400" smtClean="0">
              <a:ea typeface="ＭＳ Ｐゴシック" pitchFamily="127" charset="-128"/>
              <a:cs typeface="ＭＳ Ｐゴシック" pitchFamily="127" charset="-128"/>
            </a:endParaRPr>
          </a:p>
          <a:p>
            <a:pPr eaLnBrk="1" hangingPunct="1">
              <a:lnSpc>
                <a:spcPct val="90000"/>
              </a:lnSpc>
            </a:pPr>
            <a:endParaRPr lang="en-US" sz="1400" smtClean="0">
              <a:ea typeface="ＭＳ Ｐゴシック" pitchFamily="127" charset="-128"/>
              <a:cs typeface="ＭＳ Ｐゴシック" pitchFamily="127" charset="-128"/>
            </a:endParaRPr>
          </a:p>
          <a:p>
            <a:pPr eaLnBrk="1" hangingPunct="1">
              <a:lnSpc>
                <a:spcPct val="90000"/>
              </a:lnSpc>
            </a:pPr>
            <a:r>
              <a:rPr lang="en-US" sz="2000" smtClean="0">
                <a:ea typeface="ＭＳ Ｐゴシック" pitchFamily="127" charset="-128"/>
                <a:cs typeface="ＭＳ Ｐゴシック" pitchFamily="127" charset="-128"/>
              </a:rPr>
              <a:t>— </a:t>
            </a:r>
            <a:r>
              <a:rPr lang="en-US" sz="2000" i="1" smtClean="0">
                <a:ea typeface="ＭＳ Ｐゴシック" pitchFamily="127" charset="-128"/>
                <a:cs typeface="ＭＳ Ｐゴシック" pitchFamily="127" charset="-128"/>
              </a:rPr>
              <a:t>from</a:t>
            </a:r>
            <a:r>
              <a:rPr lang="en-US" sz="2000" smtClean="0">
                <a:ea typeface="ＭＳ Ｐゴシック" pitchFamily="127" charset="-128"/>
                <a:cs typeface="ＭＳ Ｐゴシック" pitchFamily="127" charset="-128"/>
              </a:rPr>
              <a:t> </a:t>
            </a:r>
            <a:r>
              <a:rPr lang="ja-JP" altLang="en-US" sz="2000" smtClean="0">
                <a:ea typeface="ＭＳ Ｐゴシック" pitchFamily="127" charset="-128"/>
                <a:cs typeface="ＭＳ Ｐゴシック" pitchFamily="127" charset="-128"/>
              </a:rPr>
              <a:t>“</a:t>
            </a:r>
            <a:r>
              <a:rPr lang="en-US" altLang="ja-JP" sz="2000" smtClean="0">
                <a:ea typeface="ＭＳ Ｐゴシック" pitchFamily="127" charset="-128"/>
                <a:cs typeface="ＭＳ Ｐゴシック" pitchFamily="127" charset="-128"/>
              </a:rPr>
              <a:t>College Board invites three NC educators to D.C.” by Caity Szalay in </a:t>
            </a:r>
            <a:r>
              <a:rPr lang="en-US" altLang="ja-JP" sz="2000" i="1" smtClean="0">
                <a:ea typeface="ＭＳ Ｐゴシック" pitchFamily="127" charset="-128"/>
                <a:cs typeface="ＭＳ Ｐゴシック" pitchFamily="127" charset="-128"/>
              </a:rPr>
              <a:t>The Chant, </a:t>
            </a:r>
            <a:r>
              <a:rPr lang="en-US" altLang="ja-JP" sz="2000" smtClean="0">
                <a:ea typeface="ＭＳ Ｐゴシック" pitchFamily="127" charset="-128"/>
                <a:cs typeface="ＭＳ Ｐゴシック" pitchFamily="127" charset="-128"/>
              </a:rPr>
              <a:t>September 2010</a:t>
            </a:r>
            <a:endParaRPr lang="en-US" sz="2000" smtClean="0">
              <a:ea typeface="ＭＳ Ｐゴシック" pitchFamily="127" charset="-128"/>
              <a:cs typeface="ＭＳ Ｐゴシック" pitchFamily="127"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p:tgtEl>
                                          <p:spTgt spid="120835">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20835">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p:tgtEl>
                                          <p:spTgt spid="120835">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2083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20835">
                                            <p:txEl>
                                              <p:pRg st="3" end="3"/>
                                            </p:txEl>
                                          </p:spTgt>
                                        </p:tgtEl>
                                        <p:attrNameLst>
                                          <p:attrName>style.visibility</p:attrName>
                                        </p:attrNameLst>
                                      </p:cBhvr>
                                      <p:to>
                                        <p:strVal val="visible"/>
                                      </p:to>
                                    </p:set>
                                    <p:anim calcmode="lin" valueType="num">
                                      <p:cBhvr additive="base">
                                        <p:cTn id="19" dur="500"/>
                                        <p:tgtEl>
                                          <p:spTgt spid="120835">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20835">
                                            <p:txEl>
                                              <p:pRg st="3" end="3"/>
                                            </p:txEl>
                                          </p:spTgt>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120835">
                                            <p:txEl>
                                              <p:pRg st="5" end="5"/>
                                            </p:txEl>
                                          </p:spTgt>
                                        </p:tgtEl>
                                        <p:attrNameLst>
                                          <p:attrName>style.visibility</p:attrName>
                                        </p:attrNameLst>
                                      </p:cBhvr>
                                      <p:to>
                                        <p:strVal val="visible"/>
                                      </p:to>
                                    </p:set>
                                    <p:anim calcmode="lin" valueType="num">
                                      <p:cBhvr additive="base">
                                        <p:cTn id="24" dur="500"/>
                                        <p:tgtEl>
                                          <p:spTgt spid="120835">
                                            <p:txEl>
                                              <p:pRg st="5" end="5"/>
                                            </p:txEl>
                                          </p:spTgt>
                                        </p:tgtEl>
                                        <p:attrNameLst>
                                          <p:attrName>ppt_y</p:attrName>
                                        </p:attrNameLst>
                                      </p:cBhvr>
                                      <p:tavLst>
                                        <p:tav tm="0">
                                          <p:val>
                                            <p:strVal val="#ppt_y+#ppt_h*1.125000"/>
                                          </p:val>
                                        </p:tav>
                                        <p:tav tm="100000">
                                          <p:val>
                                            <p:strVal val="#ppt_y"/>
                                          </p:val>
                                        </p:tav>
                                      </p:tavLst>
                                    </p:anim>
                                    <p:animEffect transition="in" filter="wipe(up)">
                                      <p:cBhvr>
                                        <p:cTn id="25" dur="500"/>
                                        <p:tgtEl>
                                          <p:spTgt spid="1208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uiExpand="1" build="p" bldLvl="3"/>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Number Placeholder 5"/>
          <p:cNvSpPr>
            <a:spLocks noGrp="1"/>
          </p:cNvSpPr>
          <p:nvPr>
            <p:ph type="sldNum" sz="quarter" idx="12"/>
          </p:nvPr>
        </p:nvSpPr>
        <p:spPr>
          <a:noFill/>
        </p:spPr>
        <p:txBody>
          <a:bodyPr/>
          <a:lstStyle/>
          <a:p>
            <a:fld id="{1F6A8164-806B-4316-87D4-505B47757A99}" type="slidenum">
              <a:rPr lang="en-US">
                <a:ea typeface="ＭＳ Ｐゴシック" pitchFamily="127" charset="-128"/>
                <a:cs typeface="ＭＳ Ｐゴシック" pitchFamily="127" charset="-128"/>
              </a:rPr>
              <a:pPr/>
              <a:t>16</a:t>
            </a:fld>
            <a:endParaRPr lang="en-US">
              <a:ea typeface="ＭＳ Ｐゴシック" pitchFamily="127" charset="-128"/>
              <a:cs typeface="ＭＳ Ｐゴシック" pitchFamily="127" charset="-128"/>
            </a:endParaRPr>
          </a:p>
        </p:txBody>
      </p:sp>
      <p:sp>
        <p:nvSpPr>
          <p:cNvPr id="30722"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1859" name="Rectangle 3"/>
          <p:cNvSpPr>
            <a:spLocks noGrp="1" noChangeArrowheads="1"/>
          </p:cNvSpPr>
          <p:nvPr>
            <p:ph type="body" idx="1"/>
          </p:nvPr>
        </p:nvSpPr>
        <p:spPr>
          <a:xfrm>
            <a:off x="330200" y="393700"/>
            <a:ext cx="8953500" cy="6350000"/>
          </a:xfrm>
        </p:spPr>
        <p:txBody>
          <a:bodyPr/>
          <a:lstStyle/>
          <a:p>
            <a:pPr eaLnBrk="1" hangingPunct="1">
              <a:lnSpc>
                <a:spcPct val="90000"/>
              </a:lnSpc>
            </a:pPr>
            <a:r>
              <a:rPr lang="en-US" sz="3600">
                <a:solidFill>
                  <a:srgbClr val="7625CC"/>
                </a:solidFill>
                <a:ea typeface="ＭＳ Ｐゴシック" pitchFamily="127" charset="-128"/>
                <a:cs typeface="ＭＳ Ｐゴシック" pitchFamily="127" charset="-128"/>
              </a:rPr>
              <a:t>Second paragraph pulls in audience with quotation from source involved in program mentioned in lead</a:t>
            </a:r>
            <a:endParaRPr lang="en-US" sz="1800">
              <a:solidFill>
                <a:srgbClr val="7625CC"/>
              </a:solidFill>
              <a:ea typeface="ＭＳ Ｐゴシック" pitchFamily="127" charset="-128"/>
              <a:cs typeface="ＭＳ Ｐゴシック" pitchFamily="127" charset="-128"/>
            </a:endParaRPr>
          </a:p>
          <a:p>
            <a:pPr eaLnBrk="1" hangingPunct="1">
              <a:lnSpc>
                <a:spcPct val="90000"/>
              </a:lnSpc>
            </a:pPr>
            <a:endParaRPr lang="en-US" sz="1800">
              <a:ea typeface="ＭＳ Ｐゴシック" pitchFamily="127" charset="-128"/>
              <a:cs typeface="ＭＳ Ｐゴシック" pitchFamily="127" charset="-128"/>
            </a:endParaRPr>
          </a:p>
          <a:p>
            <a:pPr eaLnBrk="1" hangingPunct="1">
              <a:lnSpc>
                <a:spcPct val="90000"/>
              </a:lnSpc>
            </a:pPr>
            <a:r>
              <a:rPr lang="ja-JP" altLang="en-US" sz="3600">
                <a:ea typeface="ＭＳ Ｐゴシック" pitchFamily="127" charset="-128"/>
                <a:cs typeface="ＭＳ Ｐゴシック" pitchFamily="127" charset="-128"/>
              </a:rPr>
              <a:t>“</a:t>
            </a:r>
            <a:r>
              <a:rPr lang="en-US" altLang="ja-JP" sz="3600">
                <a:ea typeface="ＭＳ Ｐゴシック" pitchFamily="127" charset="-128"/>
                <a:cs typeface="ＭＳ Ｐゴシック" pitchFamily="127" charset="-128"/>
              </a:rPr>
              <a:t>I cannot think of three better teachers to represent NC at a conference. Mrs. Davis and Mrs. Lawson are both amazing teachers, and Mrs. Delhey is the best magnet coordinator ever. I feel confident that they set a great example for our school,</a:t>
            </a:r>
            <a:r>
              <a:rPr lang="ja-JP" altLang="en-US" sz="3600">
                <a:ea typeface="ＭＳ Ｐゴシック" pitchFamily="127" charset="-128"/>
                <a:cs typeface="ＭＳ Ｐゴシック" pitchFamily="127" charset="-128"/>
              </a:rPr>
              <a:t>”</a:t>
            </a:r>
            <a:r>
              <a:rPr lang="en-US" altLang="ja-JP" sz="3600">
                <a:ea typeface="ＭＳ Ｐゴシック" pitchFamily="127" charset="-128"/>
                <a:cs typeface="ＭＳ Ｐゴシック" pitchFamily="127" charset="-128"/>
              </a:rPr>
              <a:t> junior Carlos Alaras said.</a:t>
            </a:r>
            <a:endParaRPr lang="en-US" sz="3600">
              <a:ea typeface="ＭＳ Ｐゴシック" pitchFamily="127" charset="-128"/>
              <a:cs typeface="ＭＳ Ｐゴシック" pitchFamily="127"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Scale>
                                      <p:cBhvr>
                                        <p:cTn id="7" dur="1000" decel="50000" fill="hold">
                                          <p:stCondLst>
                                            <p:cond delay="0"/>
                                          </p:stCondLst>
                                        </p:cTn>
                                        <p:tgtEl>
                                          <p:spTgt spid="12185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21859">
                                            <p:txEl>
                                              <p:pRg st="0" end="0"/>
                                            </p:txEl>
                                          </p:spTgt>
                                        </p:tgtEl>
                                        <p:attrNameLst>
                                          <p:attrName>ppt_x</p:attrName>
                                          <p:attrName>ppt_y</p:attrName>
                                        </p:attrNameLst>
                                      </p:cBhvr>
                                    </p:animMotion>
                                    <p:animEffect transition="in" filter="fade">
                                      <p:cBhvr>
                                        <p:cTn id="9" dur="1000"/>
                                        <p:tgtEl>
                                          <p:spTgt spid="12185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21859">
                                            <p:txEl>
                                              <p:pRg st="2" end="2"/>
                                            </p:txEl>
                                          </p:spTgt>
                                        </p:tgtEl>
                                        <p:attrNameLst>
                                          <p:attrName>style.visibility</p:attrName>
                                        </p:attrNameLst>
                                      </p:cBhvr>
                                      <p:to>
                                        <p:strVal val="visible"/>
                                      </p:to>
                                    </p:set>
                                    <p:animScale>
                                      <p:cBhvr>
                                        <p:cTn id="14" dur="1000" decel="50000" fill="hold">
                                          <p:stCondLst>
                                            <p:cond delay="0"/>
                                          </p:stCondLst>
                                        </p:cTn>
                                        <p:tgtEl>
                                          <p:spTgt spid="12185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21859">
                                            <p:txEl>
                                              <p:pRg st="2" end="2"/>
                                            </p:txEl>
                                          </p:spTgt>
                                        </p:tgtEl>
                                        <p:attrNameLst>
                                          <p:attrName>ppt_x</p:attrName>
                                          <p:attrName>ppt_y</p:attrName>
                                        </p:attrNameLst>
                                      </p:cBhvr>
                                    </p:animMotion>
                                    <p:animEffect transition="in" filter="fade">
                                      <p:cBhvr>
                                        <p:cTn id="16" dur="10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bldLvl="3"/>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Slide Number Placeholder 5"/>
          <p:cNvSpPr>
            <a:spLocks noGrp="1"/>
          </p:cNvSpPr>
          <p:nvPr>
            <p:ph type="sldNum" sz="quarter" idx="12"/>
          </p:nvPr>
        </p:nvSpPr>
        <p:spPr>
          <a:noFill/>
        </p:spPr>
        <p:txBody>
          <a:bodyPr/>
          <a:lstStyle/>
          <a:p>
            <a:fld id="{87B7BF0A-0B97-4F11-A5FD-F74D03EE46FA}" type="slidenum">
              <a:rPr lang="en-US">
                <a:ea typeface="ＭＳ Ｐゴシック" pitchFamily="127" charset="-128"/>
                <a:cs typeface="ＭＳ Ｐゴシック" pitchFamily="127" charset="-128"/>
              </a:rPr>
              <a:pPr/>
              <a:t>17</a:t>
            </a:fld>
            <a:endParaRPr lang="en-US">
              <a:ea typeface="ＭＳ Ｐゴシック" pitchFamily="127" charset="-128"/>
              <a:cs typeface="ＭＳ Ｐゴシック" pitchFamily="127" charset="-128"/>
            </a:endParaRPr>
          </a:p>
        </p:txBody>
      </p:sp>
      <p:sp>
        <p:nvSpPr>
          <p:cNvPr id="31746"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2883" name="Rectangle 3"/>
          <p:cNvSpPr>
            <a:spLocks noGrp="1" noChangeArrowheads="1"/>
          </p:cNvSpPr>
          <p:nvPr>
            <p:ph type="body" idx="1"/>
          </p:nvPr>
        </p:nvSpPr>
        <p:spPr>
          <a:xfrm>
            <a:off x="304800" y="533400"/>
            <a:ext cx="8458200" cy="5257800"/>
          </a:xfrm>
        </p:spPr>
        <p:txBody>
          <a:bodyPr/>
          <a:lstStyle/>
          <a:p>
            <a:pPr eaLnBrk="1" hangingPunct="1">
              <a:lnSpc>
                <a:spcPct val="90000"/>
              </a:lnSpc>
            </a:pPr>
            <a:r>
              <a:rPr lang="en-US" sz="3600">
                <a:solidFill>
                  <a:srgbClr val="7625CC"/>
                </a:solidFill>
                <a:ea typeface="ＭＳ Ｐゴシック" pitchFamily="127" charset="-128"/>
                <a:cs typeface="ＭＳ Ｐゴシック" pitchFamily="127" charset="-128"/>
              </a:rPr>
              <a:t>Third paragraph continues the order of importance. It expands of the “how” of the story</a:t>
            </a:r>
            <a:endParaRPr lang="en-US" sz="3600">
              <a:solidFill>
                <a:schemeClr val="tx1"/>
              </a:solidFill>
              <a:ea typeface="ＭＳ Ｐゴシック" pitchFamily="127" charset="-128"/>
              <a:cs typeface="ＭＳ Ｐゴシック" pitchFamily="127" charset="-128"/>
            </a:endParaRPr>
          </a:p>
          <a:p>
            <a:pPr eaLnBrk="1" hangingPunct="1">
              <a:lnSpc>
                <a:spcPct val="90000"/>
              </a:lnSpc>
            </a:pPr>
            <a:endParaRPr lang="en-US" sz="3600">
              <a:ea typeface="ＭＳ Ｐゴシック" pitchFamily="127" charset="-128"/>
              <a:cs typeface="ＭＳ Ｐゴシック" pitchFamily="127" charset="-128"/>
            </a:endParaRPr>
          </a:p>
          <a:p>
            <a:pPr eaLnBrk="1" hangingPunct="1">
              <a:lnSpc>
                <a:spcPct val="90000"/>
              </a:lnSpc>
            </a:pPr>
            <a:r>
              <a:rPr lang="en-US" sz="3600">
                <a:ea typeface="ＭＳ Ｐゴシック" pitchFamily="127" charset="-128"/>
                <a:cs typeface="ＭＳ Ｐゴシック" pitchFamily="127" charset="-128"/>
              </a:rPr>
              <a:t>Mrs. Lawson completed a proposal during October 2009, hoping to represent NC and present a session during the 2010 Conference. In January of 2010 the College Board chose their submission.</a:t>
            </a:r>
            <a:r>
              <a:rPr lang="en-US" altLang="ja-JP" sz="3600">
                <a:solidFill>
                  <a:schemeClr val="tx1"/>
                </a:solidFill>
                <a:ea typeface="ＭＳ Ｐゴシック" pitchFamily="127" charset="-128"/>
                <a:cs typeface="ＭＳ Ｐゴシック" pitchFamily="127" charset="-128"/>
              </a:rPr>
              <a:t>.</a:t>
            </a:r>
            <a:endParaRPr lang="en-US" sz="3600">
              <a:solidFill>
                <a:schemeClr val="tx1"/>
              </a:solidFill>
              <a:ea typeface="ＭＳ Ｐゴシック" pitchFamily="127" charset="-128"/>
              <a:cs typeface="ＭＳ Ｐゴシック" pitchFamily="127"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fade">
                                      <p:cBhvr>
                                        <p:cTn id="7" dur="1000"/>
                                        <p:tgtEl>
                                          <p:spTgt spid="122883">
                                            <p:txEl>
                                              <p:pRg st="0" end="0"/>
                                            </p:txEl>
                                          </p:spTgt>
                                        </p:tgtEl>
                                      </p:cBhvr>
                                    </p:animEffect>
                                    <p:anim calcmode="lin" valueType="num">
                                      <p:cBhvr>
                                        <p:cTn id="8" dur="1000" fill="hold"/>
                                        <p:tgtEl>
                                          <p:spTgt spid="12288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288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88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2883">
                                            <p:txEl>
                                              <p:pRg st="2" end="2"/>
                                            </p:txEl>
                                          </p:spTgt>
                                        </p:tgtEl>
                                        <p:attrNameLst>
                                          <p:attrName>style.visibility</p:attrName>
                                        </p:attrNameLst>
                                      </p:cBhvr>
                                      <p:to>
                                        <p:strVal val="visible"/>
                                      </p:to>
                                    </p:set>
                                    <p:animEffect transition="in" filter="fade">
                                      <p:cBhvr>
                                        <p:cTn id="15" dur="1000"/>
                                        <p:tgtEl>
                                          <p:spTgt spid="122883">
                                            <p:txEl>
                                              <p:pRg st="2" end="2"/>
                                            </p:txEl>
                                          </p:spTgt>
                                        </p:tgtEl>
                                      </p:cBhvr>
                                    </p:animEffect>
                                    <p:anim calcmode="lin" valueType="num">
                                      <p:cBhvr>
                                        <p:cTn id="16" dur="1000" fill="hold"/>
                                        <p:tgtEl>
                                          <p:spTgt spid="12288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288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288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Slide Number Placeholder 5"/>
          <p:cNvSpPr>
            <a:spLocks noGrp="1"/>
          </p:cNvSpPr>
          <p:nvPr>
            <p:ph type="sldNum" sz="quarter" idx="12"/>
          </p:nvPr>
        </p:nvSpPr>
        <p:spPr>
          <a:noFill/>
        </p:spPr>
        <p:txBody>
          <a:bodyPr/>
          <a:lstStyle/>
          <a:p>
            <a:fld id="{58BD4F4C-97E3-45BE-9A7A-85CD2D5BE64F}" type="slidenum">
              <a:rPr lang="en-US">
                <a:ea typeface="ＭＳ Ｐゴシック" pitchFamily="127" charset="-128"/>
                <a:cs typeface="ＭＳ Ｐゴシック" pitchFamily="127" charset="-128"/>
              </a:rPr>
              <a:pPr/>
              <a:t>18</a:t>
            </a:fld>
            <a:endParaRPr lang="en-US">
              <a:ea typeface="ＭＳ Ｐゴシック" pitchFamily="127" charset="-128"/>
              <a:cs typeface="ＭＳ Ｐゴシック" pitchFamily="127" charset="-128"/>
            </a:endParaRPr>
          </a:p>
        </p:txBody>
      </p:sp>
      <p:sp>
        <p:nvSpPr>
          <p:cNvPr id="32770"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3907" name="Rectangle 3"/>
          <p:cNvSpPr>
            <a:spLocks noGrp="1" noChangeArrowheads="1"/>
          </p:cNvSpPr>
          <p:nvPr>
            <p:ph type="body" idx="1"/>
          </p:nvPr>
        </p:nvSpPr>
        <p:spPr>
          <a:xfrm>
            <a:off x="114300" y="685800"/>
            <a:ext cx="8953500" cy="6019800"/>
          </a:xfrm>
        </p:spPr>
        <p:txBody>
          <a:bodyPr/>
          <a:lstStyle/>
          <a:p>
            <a:pPr eaLnBrk="1" hangingPunct="1">
              <a:lnSpc>
                <a:spcPct val="90000"/>
              </a:lnSpc>
            </a:pPr>
            <a:r>
              <a:rPr lang="en-US" sz="3600">
                <a:solidFill>
                  <a:srgbClr val="7625CC"/>
                </a:solidFill>
                <a:ea typeface="ＭＳ Ｐゴシック" pitchFamily="127" charset="-128"/>
                <a:cs typeface="ＭＳ Ｐゴシック" pitchFamily="127" charset="-128"/>
              </a:rPr>
              <a:t>Fourth paragraph offers insight from a participant and provides a second voice</a:t>
            </a:r>
            <a:endParaRPr lang="en-US" sz="3600">
              <a:solidFill>
                <a:schemeClr val="tx1"/>
              </a:solidFill>
              <a:ea typeface="ＭＳ Ｐゴシック" pitchFamily="127" charset="-128"/>
              <a:cs typeface="ＭＳ Ｐゴシック" pitchFamily="127" charset="-128"/>
            </a:endParaRPr>
          </a:p>
          <a:p>
            <a:pPr eaLnBrk="1" hangingPunct="1">
              <a:lnSpc>
                <a:spcPct val="90000"/>
              </a:lnSpc>
            </a:pPr>
            <a:endParaRPr lang="en-US" sz="3600">
              <a:solidFill>
                <a:schemeClr val="tx1"/>
              </a:solidFill>
              <a:ea typeface="ＭＳ Ｐゴシック" pitchFamily="127" charset="-128"/>
              <a:cs typeface="ＭＳ Ｐゴシック" pitchFamily="127" charset="-128"/>
            </a:endParaRPr>
          </a:p>
          <a:p>
            <a:pPr eaLnBrk="1" hangingPunct="1">
              <a:lnSpc>
                <a:spcPct val="90000"/>
              </a:lnSpc>
            </a:pPr>
            <a:r>
              <a:rPr lang="en-US" sz="3600">
                <a:ea typeface="ＭＳ Ｐゴシック" pitchFamily="127" charset="-128"/>
                <a:cs typeface="ＭＳ Ｐゴシック" pitchFamily="127" charset="-128"/>
              </a:rPr>
              <a:t>“I was very excited to be chosen to present; it was nice to know that my work was of value to others,” Mrs. Davis said.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checkerboard(across)">
                                      <p:cBhvr>
                                        <p:cTn id="7" dur="50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checkerboard(across)">
                                      <p:cBhvr>
                                        <p:cTn id="12"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bldLvl="3"/>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Slide Number Placeholder 5"/>
          <p:cNvSpPr>
            <a:spLocks noGrp="1"/>
          </p:cNvSpPr>
          <p:nvPr>
            <p:ph type="sldNum" sz="quarter" idx="12"/>
          </p:nvPr>
        </p:nvSpPr>
        <p:spPr>
          <a:noFill/>
        </p:spPr>
        <p:txBody>
          <a:bodyPr/>
          <a:lstStyle/>
          <a:p>
            <a:fld id="{8F204747-FF7D-4CE7-B78A-5FF4EEADD83A}" type="slidenum">
              <a:rPr lang="en-US">
                <a:ea typeface="ＭＳ Ｐゴシック" pitchFamily="127" charset="-128"/>
                <a:cs typeface="ＭＳ Ｐゴシック" pitchFamily="127" charset="-128"/>
              </a:rPr>
              <a:pPr/>
              <a:t>19</a:t>
            </a:fld>
            <a:endParaRPr lang="en-US">
              <a:ea typeface="ＭＳ Ｐゴシック" pitchFamily="127" charset="-128"/>
              <a:cs typeface="ＭＳ Ｐゴシック" pitchFamily="127" charset="-128"/>
            </a:endParaRPr>
          </a:p>
        </p:txBody>
      </p:sp>
      <p:sp>
        <p:nvSpPr>
          <p:cNvPr id="33794"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4931" name="Rectangle 3"/>
          <p:cNvSpPr>
            <a:spLocks noGrp="1" noChangeArrowheads="1"/>
          </p:cNvSpPr>
          <p:nvPr>
            <p:ph type="body" idx="1"/>
          </p:nvPr>
        </p:nvSpPr>
        <p:spPr>
          <a:xfrm>
            <a:off x="304800" y="533400"/>
            <a:ext cx="8458200" cy="5638800"/>
          </a:xfrm>
        </p:spPr>
        <p:txBody>
          <a:bodyPr/>
          <a:lstStyle/>
          <a:p>
            <a:pPr eaLnBrk="1" hangingPunct="1">
              <a:lnSpc>
                <a:spcPct val="90000"/>
              </a:lnSpc>
            </a:pPr>
            <a:r>
              <a:rPr lang="en-US" sz="3600">
                <a:solidFill>
                  <a:srgbClr val="7625CC"/>
                </a:solidFill>
                <a:ea typeface="ＭＳ Ｐゴシック" pitchFamily="127" charset="-128"/>
                <a:cs typeface="ＭＳ Ｐゴシック" pitchFamily="127" charset="-128"/>
              </a:rPr>
              <a:t>Fifth paragraph expands on details</a:t>
            </a:r>
            <a:endParaRPr lang="en-US" sz="3600">
              <a:solidFill>
                <a:schemeClr val="tx1"/>
              </a:solidFill>
              <a:ea typeface="ＭＳ Ｐゴシック" pitchFamily="127" charset="-128"/>
              <a:cs typeface="ＭＳ Ｐゴシック" pitchFamily="127" charset="-128"/>
            </a:endParaRPr>
          </a:p>
          <a:p>
            <a:pPr eaLnBrk="1" hangingPunct="1">
              <a:lnSpc>
                <a:spcPct val="90000"/>
              </a:lnSpc>
            </a:pPr>
            <a:endParaRPr lang="en-US" sz="3600">
              <a:solidFill>
                <a:schemeClr val="tx1"/>
              </a:solidFill>
              <a:ea typeface="ＭＳ Ｐゴシック" pitchFamily="127" charset="-128"/>
              <a:cs typeface="ＭＳ Ｐゴシック" pitchFamily="127" charset="-128"/>
            </a:endParaRPr>
          </a:p>
          <a:p>
            <a:pPr eaLnBrk="1" hangingPunct="1">
              <a:lnSpc>
                <a:spcPct val="90000"/>
              </a:lnSpc>
            </a:pPr>
            <a:r>
              <a:rPr lang="en-US" altLang="ja-JP" sz="3600">
                <a:ea typeface="ＭＳ Ｐゴシック" pitchFamily="127" charset="-128"/>
                <a:cs typeface="ＭＳ Ｐゴシック" pitchFamily="127" charset="-128"/>
              </a:rPr>
              <a:t>Their session, Jump-Starting Student AP Success: AP Boost Camp, taught other educators how to prepare their students for AP work and showed how AP Boost Camp could help transition kids from on-level and honors classes to challenging AP classes.</a:t>
            </a:r>
            <a:endParaRPr lang="en-US" sz="3600">
              <a:ea typeface="ＭＳ Ｐゴシック" pitchFamily="127" charset="-128"/>
              <a:cs typeface="ＭＳ Ｐゴシック" pitchFamily="127"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checkerboard(across)">
                                      <p:cBhvr>
                                        <p:cTn id="7" dur="500"/>
                                        <p:tgtEl>
                                          <p:spTgt spid="124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4931">
                                            <p:txEl>
                                              <p:pRg st="2" end="2"/>
                                            </p:txEl>
                                          </p:spTgt>
                                        </p:tgtEl>
                                        <p:attrNameLst>
                                          <p:attrName>style.visibility</p:attrName>
                                        </p:attrNameLst>
                                      </p:cBhvr>
                                      <p:to>
                                        <p:strVal val="visible"/>
                                      </p:to>
                                    </p:set>
                                    <p:animEffect transition="in" filter="checkerboard(across)">
                                      <p:cBhvr>
                                        <p:cTn id="12" dur="500"/>
                                        <p:tgtEl>
                                          <p:spTgt spid="1249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bldLvl="3"/>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p:spPr>
        <p:txBody>
          <a:bodyPr/>
          <a:lstStyle/>
          <a:p>
            <a:fld id="{921A2516-9D5A-4315-9A23-E9C4C649FF87}" type="slidenum">
              <a:rPr lang="en-US">
                <a:ea typeface="ＭＳ Ｐゴシック" pitchFamily="127" charset="-128"/>
                <a:cs typeface="ＭＳ Ｐゴシック" pitchFamily="127" charset="-128"/>
              </a:rPr>
              <a:pPr/>
              <a:t>2</a:t>
            </a:fld>
            <a:endParaRPr lang="en-US">
              <a:ea typeface="ＭＳ Ｐゴシック" pitchFamily="127" charset="-128"/>
              <a:cs typeface="ＭＳ Ｐゴシック" pitchFamily="127" charset="-128"/>
            </a:endParaRPr>
          </a:p>
        </p:txBody>
      </p:sp>
      <p:pic>
        <p:nvPicPr>
          <p:cNvPr id="16386" name="Picture 8" descr="F02B0006.JPG                                                   000007F3Art Explosion 12               AE8BFE19:"/>
          <p:cNvPicPr>
            <a:picLocks noChangeAspect="1" noChangeArrowheads="1"/>
          </p:cNvPicPr>
          <p:nvPr/>
        </p:nvPicPr>
        <p:blipFill>
          <a:blip r:embed="rId2"/>
          <a:srcRect l="-20" t="24" r="20" b="11604"/>
          <a:stretch>
            <a:fillRect/>
          </a:stretch>
        </p:blipFill>
        <p:spPr bwMode="auto">
          <a:xfrm flipV="1">
            <a:off x="-63500" y="-12700"/>
            <a:ext cx="9207500" cy="6965950"/>
          </a:xfrm>
          <a:prstGeom prst="rect">
            <a:avLst/>
          </a:prstGeom>
          <a:noFill/>
          <a:ln w="9525">
            <a:noFill/>
            <a:miter lim="800000"/>
            <a:headEnd/>
            <a:tailEnd/>
          </a:ln>
        </p:spPr>
      </p:pic>
      <p:sp>
        <p:nvSpPr>
          <p:cNvPr id="8194" name="Rectangle 2"/>
          <p:cNvSpPr>
            <a:spLocks noGrp="1" noChangeArrowheads="1"/>
          </p:cNvSpPr>
          <p:nvPr>
            <p:ph type="title"/>
          </p:nvPr>
        </p:nvSpPr>
        <p:spPr>
          <a:xfrm>
            <a:off x="685800" y="304800"/>
            <a:ext cx="7772400" cy="1676400"/>
          </a:xfrm>
        </p:spPr>
        <p:txBody>
          <a:bodyPr/>
          <a:lstStyle/>
          <a:p>
            <a:pPr eaLnBrk="1" hangingPunct="1"/>
            <a:r>
              <a:rPr lang="en-US" sz="6000">
                <a:ea typeface="ＭＳ Ｐゴシック" pitchFamily="127" charset="-128"/>
                <a:cs typeface="ＭＳ Ｐゴシック" pitchFamily="127" charset="-128"/>
              </a:rPr>
              <a:t>News Style = Inverted Pyramid</a:t>
            </a:r>
          </a:p>
        </p:txBody>
      </p:sp>
      <p:sp>
        <p:nvSpPr>
          <p:cNvPr id="8195" name="Rectangle 3"/>
          <p:cNvSpPr>
            <a:spLocks noGrp="1" noChangeArrowheads="1"/>
          </p:cNvSpPr>
          <p:nvPr>
            <p:ph type="body" idx="1"/>
          </p:nvPr>
        </p:nvSpPr>
        <p:spPr>
          <a:xfrm>
            <a:off x="304800" y="2895600"/>
            <a:ext cx="8458200" cy="3200400"/>
          </a:xfrm>
          <a:extLst/>
        </p:spPr>
        <p:txBody>
          <a:bodyPr/>
          <a:lstStyle/>
          <a:p>
            <a:pPr marL="673100" lvl="1" eaLnBrk="1" hangingPunct="1">
              <a:buFont typeface="Webdings" charset="0"/>
              <a:buChar char="¥"/>
              <a:defRPr/>
            </a:pPr>
            <a:endParaRPr lang="en-US" dirty="0">
              <a:effectLst>
                <a:glow rad="101600">
                  <a:schemeClr val="tx2">
                    <a:alpha val="75000"/>
                  </a:schemeClr>
                </a:glow>
              </a:effectLst>
              <a:latin typeface="Stone Sans ITC TT-Semi" charset="0"/>
              <a:ea typeface="ＭＳ Ｐゴシック" charset="0"/>
            </a:endParaRPr>
          </a:p>
          <a:p>
            <a:pPr eaLnBrk="1" hangingPunct="1">
              <a:defRPr/>
            </a:pPr>
            <a:r>
              <a:rPr lang="en-US" sz="4200" dirty="0">
                <a:effectLst>
                  <a:glow rad="101600">
                    <a:schemeClr val="tx2">
                      <a:alpha val="75000"/>
                    </a:schemeClr>
                  </a:glow>
                </a:effectLst>
              </a:rPr>
              <a:t>Pyramid begins with the lead</a:t>
            </a:r>
          </a:p>
          <a:p>
            <a:pPr marL="673100" lvl="1" eaLnBrk="1" hangingPunct="1">
              <a:buFont typeface="Webdings" charset="0"/>
              <a:buChar char="¥"/>
              <a:defRPr/>
            </a:pPr>
            <a:r>
              <a:rPr lang="en-US" sz="3600" dirty="0">
                <a:effectLst>
                  <a:glow rad="101600">
                    <a:schemeClr val="tx2">
                      <a:alpha val="75000"/>
                    </a:schemeClr>
                  </a:glow>
                </a:effectLst>
                <a:latin typeface="Stone Sans ITC TT-Semi" charset="0"/>
                <a:ea typeface="ＭＳ Ｐゴシック" charset="0"/>
              </a:rPr>
              <a:t>Lead contains most significant information in one sentence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anim calcmode="lin" valueType="num">
                                      <p:cBhvr>
                                        <p:cTn id="9" dur="500" fill="hold"/>
                                        <p:tgtEl>
                                          <p:spTgt spid="8194"/>
                                        </p:tgtEl>
                                        <p:attrNameLst>
                                          <p:attrName>ppt_x</p:attrName>
                                        </p:attrNameLst>
                                      </p:cBhvr>
                                      <p:tavLst>
                                        <p:tav tm="0">
                                          <p:val>
                                            <p:fltVal val="0.5"/>
                                          </p:val>
                                        </p:tav>
                                        <p:tav tm="100000">
                                          <p:val>
                                            <p:strVal val="#ppt_x"/>
                                          </p:val>
                                        </p:tav>
                                      </p:tavLst>
                                    </p:anim>
                                    <p:anim calcmode="lin" valueType="num">
                                      <p:cBhvr>
                                        <p:cTn id="10" dur="500" fill="hold"/>
                                        <p:tgtEl>
                                          <p:spTgt spid="8194"/>
                                        </p:tgtEl>
                                        <p:attrNameLst>
                                          <p:attrName>ppt_y</p:attrName>
                                        </p:attrNameLst>
                                      </p:cBhvr>
                                      <p:tavLst>
                                        <p:tav tm="0">
                                          <p:val>
                                            <p:fltVal val="0.5"/>
                                          </p:val>
                                        </p:tav>
                                        <p:tav tm="100000">
                                          <p:val>
                                            <p:strVal val="#ppt_y"/>
                                          </p:val>
                                        </p:tav>
                                      </p:tavLst>
                                    </p:anim>
                                  </p:childTnLst>
                                </p:cTn>
                              </p:par>
                            </p:childTnLst>
                          </p:cTn>
                        </p:par>
                        <p:par>
                          <p:cTn id="11" fill="hold" nodeType="afterGroup">
                            <p:stCondLst>
                              <p:cond delay="500"/>
                            </p:stCondLst>
                            <p:childTnLst>
                              <p:par>
                                <p:cTn id="12" presetID="23" presetClass="entr" presetSubtype="16" fill="hold" grpId="0" nodeType="afterEffect">
                                  <p:stCondLst>
                                    <p:cond delay="100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195">
                                            <p:txEl>
                                              <p:pRg st="1" end="1"/>
                                            </p:txEl>
                                          </p:spTgt>
                                        </p:tgtEl>
                                        <p:attrNameLst>
                                          <p:attrName>ppt_h</p:attrName>
                                        </p:attrNameLst>
                                      </p:cBhvr>
                                      <p:tavLst>
                                        <p:tav tm="0">
                                          <p:val>
                                            <p:fltVal val="0"/>
                                          </p:val>
                                        </p:tav>
                                        <p:tav tm="100000">
                                          <p:val>
                                            <p:strVal val="#ppt_h"/>
                                          </p:val>
                                        </p:tav>
                                      </p:tavLst>
                                    </p:anim>
                                  </p:childTnLst>
                                </p:cTn>
                              </p:par>
                              <p:par>
                                <p:cTn id="16" presetID="23" presetClass="entr" presetSubtype="16" fill="hold" grpId="0" nodeType="withEffect">
                                  <p:stCondLst>
                                    <p:cond delay="1000"/>
                                  </p:stCondLst>
                                  <p:childTnLst>
                                    <p:set>
                                      <p:cBhvr>
                                        <p:cTn id="17" dur="1" fill="hold">
                                          <p:stCondLst>
                                            <p:cond delay="0"/>
                                          </p:stCondLst>
                                        </p:cTn>
                                        <p:tgtEl>
                                          <p:spTgt spid="8195">
                                            <p:txEl>
                                              <p:pRg st="2" end="2"/>
                                            </p:txEl>
                                          </p:spTgt>
                                        </p:tgtEl>
                                        <p:attrNameLst>
                                          <p:attrName>style.visibility</p:attrName>
                                        </p:attrNameLst>
                                      </p:cBhvr>
                                      <p:to>
                                        <p:strVal val="visible"/>
                                      </p:to>
                                    </p:set>
                                    <p:anim calcmode="lin" valueType="num">
                                      <p:cBhvr>
                                        <p:cTn id="18"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8195">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Slide Number Placeholder 5"/>
          <p:cNvSpPr>
            <a:spLocks noGrp="1"/>
          </p:cNvSpPr>
          <p:nvPr>
            <p:ph type="sldNum" sz="quarter" idx="12"/>
          </p:nvPr>
        </p:nvSpPr>
        <p:spPr>
          <a:noFill/>
        </p:spPr>
        <p:txBody>
          <a:bodyPr/>
          <a:lstStyle/>
          <a:p>
            <a:fld id="{4A689DA3-D70E-4C2F-BB7F-07D9094AC22B}" type="slidenum">
              <a:rPr lang="en-US">
                <a:ea typeface="ＭＳ Ｐゴシック" pitchFamily="127" charset="-128"/>
                <a:cs typeface="ＭＳ Ｐゴシック" pitchFamily="127" charset="-128"/>
              </a:rPr>
              <a:pPr/>
              <a:t>20</a:t>
            </a:fld>
            <a:endParaRPr lang="en-US">
              <a:ea typeface="ＭＳ Ｐゴシック" pitchFamily="127" charset="-128"/>
              <a:cs typeface="ＭＳ Ｐゴシック" pitchFamily="127" charset="-128"/>
            </a:endParaRPr>
          </a:p>
        </p:txBody>
      </p:sp>
      <p:sp>
        <p:nvSpPr>
          <p:cNvPr id="34818"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5955" name="Rectangle 3"/>
          <p:cNvSpPr>
            <a:spLocks noGrp="1" noChangeArrowheads="1"/>
          </p:cNvSpPr>
          <p:nvPr>
            <p:ph type="body" idx="1"/>
          </p:nvPr>
        </p:nvSpPr>
        <p:spPr>
          <a:xfrm>
            <a:off x="304800" y="381000"/>
            <a:ext cx="8839200" cy="6248400"/>
          </a:xfrm>
        </p:spPr>
        <p:txBody>
          <a:bodyPr/>
          <a:lstStyle/>
          <a:p>
            <a:pPr eaLnBrk="1" hangingPunct="1">
              <a:lnSpc>
                <a:spcPct val="90000"/>
              </a:lnSpc>
            </a:pPr>
            <a:r>
              <a:rPr lang="en-US" sz="3600">
                <a:solidFill>
                  <a:srgbClr val="7625CC"/>
                </a:solidFill>
                <a:ea typeface="ＭＳ Ｐゴシック" pitchFamily="127" charset="-128"/>
                <a:cs typeface="ＭＳ Ｐゴシック" pitchFamily="127" charset="-128"/>
              </a:rPr>
              <a:t>Sixth paragraph gives a different perspective from something indirectly involved</a:t>
            </a:r>
            <a:endParaRPr lang="en-US" sz="1800">
              <a:solidFill>
                <a:srgbClr val="7625CC"/>
              </a:solidFill>
              <a:ea typeface="ＭＳ Ｐゴシック" pitchFamily="127" charset="-128"/>
              <a:cs typeface="ＭＳ Ｐゴシック" pitchFamily="127" charset="-128"/>
            </a:endParaRPr>
          </a:p>
          <a:p>
            <a:pPr eaLnBrk="1" hangingPunct="1">
              <a:lnSpc>
                <a:spcPct val="90000"/>
              </a:lnSpc>
            </a:pPr>
            <a:endParaRPr lang="en-US" sz="1800">
              <a:solidFill>
                <a:schemeClr val="tx1"/>
              </a:solidFill>
              <a:ea typeface="ＭＳ Ｐゴシック" pitchFamily="127" charset="-128"/>
              <a:cs typeface="ＭＳ Ｐゴシック" pitchFamily="127" charset="-128"/>
            </a:endParaRPr>
          </a:p>
          <a:p>
            <a:pPr eaLnBrk="1" hangingPunct="1">
              <a:lnSpc>
                <a:spcPct val="90000"/>
              </a:lnSpc>
            </a:pPr>
            <a:r>
              <a:rPr lang="en-US" sz="3600">
                <a:ea typeface="ＭＳ Ｐゴシック" pitchFamily="127" charset="-128"/>
                <a:cs typeface="ＭＳ Ｐゴシック" pitchFamily="127" charset="-128"/>
              </a:rPr>
              <a:t>“I think that the AP Boost Camp is very helpful and should be done at every school that has AP classes. It really helped me learn about the differences between honors and AP classes and how to make sure that I succeeded in my AP classes,” senior Mark Lockwood said.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1000"/>
                                        <p:tgtEl>
                                          <p:spTgt spid="125955">
                                            <p:txEl>
                                              <p:pRg st="0" end="0"/>
                                            </p:txEl>
                                          </p:spTgt>
                                        </p:tgtEl>
                                      </p:cBhvr>
                                    </p:animEffect>
                                    <p:anim calcmode="lin" valueType="num">
                                      <p:cBhvr>
                                        <p:cTn id="8"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5955">
                                            <p:txEl>
                                              <p:pRg st="2" end="2"/>
                                            </p:txEl>
                                          </p:spTgt>
                                        </p:tgtEl>
                                        <p:attrNameLst>
                                          <p:attrName>style.visibility</p:attrName>
                                        </p:attrNameLst>
                                      </p:cBhvr>
                                      <p:to>
                                        <p:strVal val="visible"/>
                                      </p:to>
                                    </p:set>
                                    <p:animEffect transition="in" filter="fade">
                                      <p:cBhvr>
                                        <p:cTn id="15" dur="1000"/>
                                        <p:tgtEl>
                                          <p:spTgt spid="125955">
                                            <p:txEl>
                                              <p:pRg st="2" end="2"/>
                                            </p:txEl>
                                          </p:spTgt>
                                        </p:tgtEl>
                                      </p:cBhvr>
                                    </p:animEffect>
                                    <p:anim calcmode="lin" valueType="num">
                                      <p:cBhvr>
                                        <p:cTn id="16"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bldLvl="3"/>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Slide Number Placeholder 5"/>
          <p:cNvSpPr>
            <a:spLocks noGrp="1"/>
          </p:cNvSpPr>
          <p:nvPr>
            <p:ph type="sldNum" sz="quarter" idx="12"/>
          </p:nvPr>
        </p:nvSpPr>
        <p:spPr>
          <a:noFill/>
        </p:spPr>
        <p:txBody>
          <a:bodyPr/>
          <a:lstStyle/>
          <a:p>
            <a:fld id="{77C4B84D-1BBB-44A3-B608-0A700A182C8B}" type="slidenum">
              <a:rPr lang="en-US">
                <a:ea typeface="ＭＳ Ｐゴシック" pitchFamily="127" charset="-128"/>
                <a:cs typeface="ＭＳ Ｐゴシック" pitchFamily="127" charset="-128"/>
              </a:rPr>
              <a:pPr/>
              <a:t>21</a:t>
            </a:fld>
            <a:endParaRPr lang="en-US">
              <a:ea typeface="ＭＳ Ｐゴシック" pitchFamily="127" charset="-128"/>
              <a:cs typeface="ＭＳ Ｐゴシック" pitchFamily="127" charset="-128"/>
            </a:endParaRPr>
          </a:p>
        </p:txBody>
      </p:sp>
      <p:sp>
        <p:nvSpPr>
          <p:cNvPr id="35842"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6979" name="Rectangle 3"/>
          <p:cNvSpPr>
            <a:spLocks noGrp="1" noChangeArrowheads="1"/>
          </p:cNvSpPr>
          <p:nvPr>
            <p:ph type="body" idx="1"/>
          </p:nvPr>
        </p:nvSpPr>
        <p:spPr>
          <a:xfrm>
            <a:off x="0" y="228600"/>
            <a:ext cx="9144000" cy="6400800"/>
          </a:xfrm>
        </p:spPr>
        <p:txBody>
          <a:bodyPr/>
          <a:lstStyle/>
          <a:p>
            <a:pPr eaLnBrk="1" hangingPunct="1">
              <a:lnSpc>
                <a:spcPct val="90000"/>
              </a:lnSpc>
            </a:pPr>
            <a:r>
              <a:rPr lang="en-US" sz="3200">
                <a:solidFill>
                  <a:srgbClr val="7625CC"/>
                </a:solidFill>
                <a:ea typeface="ＭＳ Ｐゴシック" pitchFamily="127" charset="-128"/>
                <a:cs typeface="ＭＳ Ｐゴシック" pitchFamily="127" charset="-128"/>
              </a:rPr>
              <a:t>Seventh paragraph gives more details, info not necessary to understand the whole story, but still important to the event</a:t>
            </a:r>
            <a:endParaRPr lang="en-US" sz="3200">
              <a:solidFill>
                <a:schemeClr val="tx1"/>
              </a:solidFill>
              <a:ea typeface="ＭＳ Ｐゴシック" pitchFamily="127" charset="-128"/>
              <a:cs typeface="ＭＳ Ｐゴシック" pitchFamily="127" charset="-128"/>
            </a:endParaRPr>
          </a:p>
          <a:p>
            <a:pPr eaLnBrk="1" hangingPunct="1">
              <a:lnSpc>
                <a:spcPct val="90000"/>
              </a:lnSpc>
            </a:pPr>
            <a:r>
              <a:rPr lang="en-US" sz="3200">
                <a:ea typeface="ＭＳ Ｐゴシック" pitchFamily="127" charset="-128"/>
                <a:cs typeface="ＭＳ Ｐゴシック" pitchFamily="127" charset="-128"/>
              </a:rPr>
              <a:t>The College Board told them to prepare for 80 people, but their session attracted at least 12 people. Each person at the session received an information packet, and the first 80 received a disc containing 30 documents that other schools could use to create their own camp. Mrs. Davis came up with idea to give out the disc; her previous conference experiences caused her to know how helpful a CD would be.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checkerboard(across)">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checkerboard(across)">
                                      <p:cBhvr>
                                        <p:cTn id="12" dur="500"/>
                                        <p:tgtEl>
                                          <p:spTgt spid="1269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3"/>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Slide Number Placeholder 5"/>
          <p:cNvSpPr>
            <a:spLocks noGrp="1"/>
          </p:cNvSpPr>
          <p:nvPr>
            <p:ph type="sldNum" sz="quarter" idx="12"/>
          </p:nvPr>
        </p:nvSpPr>
        <p:spPr>
          <a:noFill/>
        </p:spPr>
        <p:txBody>
          <a:bodyPr/>
          <a:lstStyle/>
          <a:p>
            <a:fld id="{E0C427FE-AF31-47B1-9EA2-1588785FD857}" type="slidenum">
              <a:rPr lang="en-US">
                <a:ea typeface="ＭＳ Ｐゴシック" pitchFamily="127" charset="-128"/>
                <a:cs typeface="ＭＳ Ｐゴシック" pitchFamily="127" charset="-128"/>
              </a:rPr>
              <a:pPr/>
              <a:t>22</a:t>
            </a:fld>
            <a:endParaRPr lang="en-US">
              <a:ea typeface="ＭＳ Ｐゴシック" pitchFamily="127" charset="-128"/>
              <a:cs typeface="ＭＳ Ｐゴシック" pitchFamily="127" charset="-128"/>
            </a:endParaRPr>
          </a:p>
        </p:txBody>
      </p:sp>
      <p:sp>
        <p:nvSpPr>
          <p:cNvPr id="36866"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6979" name="Rectangle 3"/>
          <p:cNvSpPr>
            <a:spLocks noGrp="1" noChangeArrowheads="1"/>
          </p:cNvSpPr>
          <p:nvPr>
            <p:ph type="body" idx="1"/>
          </p:nvPr>
        </p:nvSpPr>
        <p:spPr>
          <a:xfrm>
            <a:off x="228600" y="1168400"/>
            <a:ext cx="8686800" cy="5156200"/>
          </a:xfrm>
        </p:spPr>
        <p:txBody>
          <a:bodyPr/>
          <a:lstStyle/>
          <a:p>
            <a:pPr eaLnBrk="1" hangingPunct="1">
              <a:lnSpc>
                <a:spcPct val="90000"/>
              </a:lnSpc>
            </a:pPr>
            <a:r>
              <a:rPr lang="en-US" sz="3600" smtClean="0">
                <a:solidFill>
                  <a:srgbClr val="7625CC"/>
                </a:solidFill>
                <a:ea typeface="ＭＳ Ｐゴシック" pitchFamily="127" charset="-128"/>
                <a:cs typeface="ＭＳ Ｐゴシック" pitchFamily="127" charset="-128"/>
              </a:rPr>
              <a:t>Eighth paragraph adds details…</a:t>
            </a:r>
          </a:p>
          <a:p>
            <a:pPr eaLnBrk="1" hangingPunct="1">
              <a:lnSpc>
                <a:spcPct val="90000"/>
              </a:lnSpc>
            </a:pPr>
            <a:endParaRPr lang="en-US" sz="3600" smtClean="0">
              <a:solidFill>
                <a:schemeClr val="tx1"/>
              </a:solidFill>
              <a:ea typeface="ＭＳ Ｐゴシック" pitchFamily="127" charset="-128"/>
              <a:cs typeface="ＭＳ Ｐゴシック" pitchFamily="127" charset="-128"/>
            </a:endParaRPr>
          </a:p>
          <a:p>
            <a:pPr eaLnBrk="1" hangingPunct="1">
              <a:lnSpc>
                <a:spcPct val="90000"/>
              </a:lnSpc>
            </a:pPr>
            <a:r>
              <a:rPr lang="en-US" sz="3600" smtClean="0">
                <a:solidFill>
                  <a:srgbClr val="FFFFFF"/>
                </a:solidFill>
                <a:ea typeface="ＭＳ Ｐゴシック" pitchFamily="127" charset="-128"/>
                <a:cs typeface="ＭＳ Ｐゴシック" pitchFamily="127" charset="-128"/>
              </a:rPr>
              <a:t>The presentation lasted for an hour and fifteen minutes, and its audience asked more questions than the presenters could answer in the allotted time.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blinds(horizontal)">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6979">
                                            <p:txEl>
                                              <p:pRg st="2" end="2"/>
                                            </p:txEl>
                                          </p:spTgt>
                                        </p:tgtEl>
                                        <p:attrNameLst>
                                          <p:attrName>style.visibility</p:attrName>
                                        </p:attrNameLst>
                                      </p:cBhvr>
                                      <p:to>
                                        <p:strVal val="visible"/>
                                      </p:to>
                                    </p:set>
                                    <p:animEffect transition="in" filter="blinds(horizontal)">
                                      <p:cBhvr>
                                        <p:cTn id="12"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3"/>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Slide Number Placeholder 5"/>
          <p:cNvSpPr>
            <a:spLocks noGrp="1"/>
          </p:cNvSpPr>
          <p:nvPr>
            <p:ph type="sldNum" sz="quarter" idx="12"/>
          </p:nvPr>
        </p:nvSpPr>
        <p:spPr>
          <a:noFill/>
        </p:spPr>
        <p:txBody>
          <a:bodyPr/>
          <a:lstStyle/>
          <a:p>
            <a:fld id="{FE362481-EC0D-42A5-953F-50BF75E3448C}" type="slidenum">
              <a:rPr lang="en-US">
                <a:ea typeface="ＭＳ Ｐゴシック" pitchFamily="127" charset="-128"/>
                <a:cs typeface="ＭＳ Ｐゴシック" pitchFamily="127" charset="-128"/>
              </a:rPr>
              <a:pPr/>
              <a:t>23</a:t>
            </a:fld>
            <a:endParaRPr lang="en-US">
              <a:ea typeface="ＭＳ Ｐゴシック" pitchFamily="127" charset="-128"/>
              <a:cs typeface="ＭＳ Ｐゴシック" pitchFamily="127" charset="-128"/>
            </a:endParaRPr>
          </a:p>
        </p:txBody>
      </p:sp>
      <p:sp>
        <p:nvSpPr>
          <p:cNvPr id="37890"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6979" name="Rectangle 3"/>
          <p:cNvSpPr>
            <a:spLocks noGrp="1" noChangeArrowheads="1"/>
          </p:cNvSpPr>
          <p:nvPr>
            <p:ph type="body" idx="1"/>
          </p:nvPr>
        </p:nvSpPr>
        <p:spPr>
          <a:xfrm>
            <a:off x="228600" y="762000"/>
            <a:ext cx="8686800" cy="5156200"/>
          </a:xfrm>
        </p:spPr>
        <p:txBody>
          <a:bodyPr/>
          <a:lstStyle/>
          <a:p>
            <a:pPr eaLnBrk="1" hangingPunct="1">
              <a:lnSpc>
                <a:spcPct val="90000"/>
              </a:lnSpc>
            </a:pPr>
            <a:r>
              <a:rPr lang="en-US" sz="3600" smtClean="0">
                <a:solidFill>
                  <a:srgbClr val="7625CC"/>
                </a:solidFill>
                <a:ea typeface="ＭＳ Ｐゴシック" pitchFamily="127" charset="-128"/>
                <a:cs typeface="ＭＳ Ｐゴシック" pitchFamily="127" charset="-128"/>
              </a:rPr>
              <a:t>Ninth paragraph provides a fourth voice, someone who participated in the event</a:t>
            </a:r>
          </a:p>
          <a:p>
            <a:pPr eaLnBrk="1" hangingPunct="1">
              <a:lnSpc>
                <a:spcPct val="90000"/>
              </a:lnSpc>
            </a:pPr>
            <a:endParaRPr lang="en-US" sz="3600" smtClean="0">
              <a:solidFill>
                <a:schemeClr val="tx1"/>
              </a:solidFill>
              <a:ea typeface="ＭＳ Ｐゴシック" pitchFamily="127" charset="-128"/>
              <a:cs typeface="ＭＳ Ｐゴシック" pitchFamily="127" charset="-128"/>
            </a:endParaRPr>
          </a:p>
          <a:p>
            <a:pPr eaLnBrk="1" hangingPunct="1">
              <a:lnSpc>
                <a:spcPct val="90000"/>
              </a:lnSpc>
            </a:pPr>
            <a:r>
              <a:rPr lang="en-US" sz="3600" smtClean="0">
                <a:solidFill>
                  <a:srgbClr val="FFFFFF"/>
                </a:solidFill>
                <a:ea typeface="ＭＳ Ｐゴシック" pitchFamily="127" charset="-128"/>
                <a:cs typeface="ＭＳ Ｐゴシック" pitchFamily="127" charset="-128"/>
              </a:rPr>
              <a:t>“Thank you so much for a great presentation and your willingness to share your resources,” Janet Blanford, conference attendee, wrote to the presenters in an email.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p:tgtEl>
                                          <p:spTgt spid="126979">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26979">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6979">
                                            <p:txEl>
                                              <p:pRg st="2" end="2"/>
                                            </p:txEl>
                                          </p:spTgt>
                                        </p:tgtEl>
                                        <p:attrNameLst>
                                          <p:attrName>style.visibility</p:attrName>
                                        </p:attrNameLst>
                                      </p:cBhvr>
                                      <p:to>
                                        <p:strVal val="visible"/>
                                      </p:to>
                                    </p:set>
                                    <p:anim calcmode="lin" valueType="num">
                                      <p:cBhvr additive="base">
                                        <p:cTn id="13" dur="500"/>
                                        <p:tgtEl>
                                          <p:spTgt spid="126979">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3"/>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p:spPr>
        <p:txBody>
          <a:bodyPr/>
          <a:lstStyle/>
          <a:p>
            <a:fld id="{58EDAF44-62F7-46E5-ABAC-D2FA72F31C36}" type="slidenum">
              <a:rPr lang="en-US">
                <a:ea typeface="ＭＳ Ｐゴシック" pitchFamily="127" charset="-128"/>
                <a:cs typeface="ＭＳ Ｐゴシック" pitchFamily="127" charset="-128"/>
              </a:rPr>
              <a:pPr/>
              <a:t>24</a:t>
            </a:fld>
            <a:endParaRPr lang="en-US">
              <a:ea typeface="ＭＳ Ｐゴシック" pitchFamily="127" charset="-128"/>
              <a:cs typeface="ＭＳ Ｐゴシック" pitchFamily="127" charset="-128"/>
            </a:endParaRPr>
          </a:p>
        </p:txBody>
      </p:sp>
      <p:sp>
        <p:nvSpPr>
          <p:cNvPr id="38914"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6979" name="Rectangle 3"/>
          <p:cNvSpPr>
            <a:spLocks noGrp="1" noChangeArrowheads="1"/>
          </p:cNvSpPr>
          <p:nvPr>
            <p:ph type="body" idx="1"/>
          </p:nvPr>
        </p:nvSpPr>
        <p:spPr>
          <a:xfrm>
            <a:off x="228600" y="762000"/>
            <a:ext cx="8686800" cy="5156200"/>
          </a:xfrm>
        </p:spPr>
        <p:txBody>
          <a:bodyPr/>
          <a:lstStyle/>
          <a:p>
            <a:pPr eaLnBrk="1" hangingPunct="1">
              <a:lnSpc>
                <a:spcPct val="90000"/>
              </a:lnSpc>
            </a:pPr>
            <a:r>
              <a:rPr lang="en-US" sz="3600" smtClean="0">
                <a:solidFill>
                  <a:srgbClr val="7625CC"/>
                </a:solidFill>
                <a:ea typeface="ＭＳ Ｐゴシック" pitchFamily="127" charset="-128"/>
                <a:cs typeface="ＭＳ Ｐゴシック" pitchFamily="127" charset="-128"/>
              </a:rPr>
              <a:t>Tenth paragraph rounds out the details</a:t>
            </a:r>
          </a:p>
          <a:p>
            <a:pPr eaLnBrk="1" hangingPunct="1">
              <a:lnSpc>
                <a:spcPct val="90000"/>
              </a:lnSpc>
            </a:pPr>
            <a:endParaRPr lang="en-US" sz="3600" smtClean="0">
              <a:solidFill>
                <a:schemeClr val="tx1"/>
              </a:solidFill>
              <a:ea typeface="ＭＳ Ｐゴシック" pitchFamily="127" charset="-128"/>
              <a:cs typeface="ＭＳ Ｐゴシック" pitchFamily="127" charset="-128"/>
            </a:endParaRPr>
          </a:p>
          <a:p>
            <a:pPr eaLnBrk="1" hangingPunct="1">
              <a:lnSpc>
                <a:spcPct val="90000"/>
              </a:lnSpc>
            </a:pPr>
            <a:r>
              <a:rPr lang="en-US" sz="3600" smtClean="0">
                <a:solidFill>
                  <a:srgbClr val="FFFFFF"/>
                </a:solidFill>
                <a:ea typeface="ＭＳ Ｐゴシック" pitchFamily="127" charset="-128"/>
                <a:cs typeface="ＭＳ Ｐゴシック" pitchFamily="127" charset="-128"/>
              </a:rPr>
              <a:t>Educators from all over the country and the world from places far away like China and closer areas such as Virginia attended the Conference to create a better AP world.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checkerboard(across)">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6979">
                                            <p:txEl>
                                              <p:pRg st="2" end="2"/>
                                            </p:txEl>
                                          </p:spTgt>
                                        </p:tgtEl>
                                        <p:attrNameLst>
                                          <p:attrName>style.visibility</p:attrName>
                                        </p:attrNameLst>
                                      </p:cBhvr>
                                      <p:to>
                                        <p:strVal val="visible"/>
                                      </p:to>
                                    </p:set>
                                    <p:animEffect transition="in" filter="checkerboard(across)">
                                      <p:cBhvr>
                                        <p:cTn id="12"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3"/>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Slide Number Placeholder 5"/>
          <p:cNvSpPr>
            <a:spLocks noGrp="1"/>
          </p:cNvSpPr>
          <p:nvPr>
            <p:ph type="sldNum" sz="quarter" idx="12"/>
          </p:nvPr>
        </p:nvSpPr>
        <p:spPr>
          <a:noFill/>
        </p:spPr>
        <p:txBody>
          <a:bodyPr/>
          <a:lstStyle/>
          <a:p>
            <a:fld id="{AF4652EF-E519-45F1-9826-80FE634972E5}" type="slidenum">
              <a:rPr lang="en-US">
                <a:ea typeface="ＭＳ Ｐゴシック" pitchFamily="127" charset="-128"/>
                <a:cs typeface="ＭＳ Ｐゴシック" pitchFamily="127" charset="-128"/>
              </a:rPr>
              <a:pPr/>
              <a:t>25</a:t>
            </a:fld>
            <a:endParaRPr lang="en-US">
              <a:ea typeface="ＭＳ Ｐゴシック" pitchFamily="127" charset="-128"/>
              <a:cs typeface="ＭＳ Ｐゴシック" pitchFamily="127" charset="-128"/>
            </a:endParaRPr>
          </a:p>
        </p:txBody>
      </p:sp>
      <p:sp>
        <p:nvSpPr>
          <p:cNvPr id="39938"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6979" name="Rectangle 3"/>
          <p:cNvSpPr>
            <a:spLocks noGrp="1" noChangeArrowheads="1"/>
          </p:cNvSpPr>
          <p:nvPr>
            <p:ph type="body" idx="1"/>
          </p:nvPr>
        </p:nvSpPr>
        <p:spPr>
          <a:xfrm>
            <a:off x="228600" y="762000"/>
            <a:ext cx="8686800" cy="5156200"/>
          </a:xfrm>
        </p:spPr>
        <p:txBody>
          <a:bodyPr/>
          <a:lstStyle/>
          <a:p>
            <a:pPr eaLnBrk="1" hangingPunct="1">
              <a:lnSpc>
                <a:spcPct val="90000"/>
              </a:lnSpc>
            </a:pPr>
            <a:r>
              <a:rPr lang="en-US" sz="3600" smtClean="0">
                <a:solidFill>
                  <a:srgbClr val="7625CC"/>
                </a:solidFill>
                <a:ea typeface="ＭＳ Ｐゴシック" pitchFamily="127" charset="-128"/>
                <a:cs typeface="ＭＳ Ｐゴシック" pitchFamily="127" charset="-128"/>
              </a:rPr>
              <a:t>Final paragraph ends with insight from the third presenter</a:t>
            </a:r>
          </a:p>
          <a:p>
            <a:pPr eaLnBrk="1" hangingPunct="1">
              <a:lnSpc>
                <a:spcPct val="90000"/>
              </a:lnSpc>
            </a:pPr>
            <a:endParaRPr lang="en-US" sz="3600" smtClean="0">
              <a:solidFill>
                <a:schemeClr val="tx1"/>
              </a:solidFill>
              <a:ea typeface="ＭＳ Ｐゴシック" pitchFamily="127" charset="-128"/>
              <a:cs typeface="ＭＳ Ｐゴシック" pitchFamily="127" charset="-128"/>
            </a:endParaRPr>
          </a:p>
          <a:p>
            <a:pPr eaLnBrk="1" hangingPunct="1">
              <a:lnSpc>
                <a:spcPct val="90000"/>
              </a:lnSpc>
            </a:pPr>
            <a:r>
              <a:rPr lang="en-US" sz="3600" smtClean="0">
                <a:solidFill>
                  <a:srgbClr val="FFFFFF"/>
                </a:solidFill>
                <a:ea typeface="ＭＳ Ｐゴシック" pitchFamily="127" charset="-128"/>
                <a:cs typeface="ＭＳ Ｐゴシック" pitchFamily="127" charset="-128"/>
              </a:rPr>
              <a:t>“My favorite part about the conference was meeting other educators and learning about their practices that could enhance our school,” Mrs. Delhey said.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down)">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6979">
                                            <p:txEl>
                                              <p:pRg st="2" end="2"/>
                                            </p:txEl>
                                          </p:spTgt>
                                        </p:tgtEl>
                                        <p:attrNameLst>
                                          <p:attrName>style.visibility</p:attrName>
                                        </p:attrNameLst>
                                      </p:cBhvr>
                                      <p:to>
                                        <p:strVal val="visible"/>
                                      </p:to>
                                    </p:set>
                                    <p:animEffect transition="in" filter="wipe(down)">
                                      <p:cBhvr>
                                        <p:cTn id="12" dur="500"/>
                                        <p:tgtEl>
                                          <p:spTgt spid="1269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3"/>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Slide Number Placeholder 5"/>
          <p:cNvSpPr>
            <a:spLocks noGrp="1"/>
          </p:cNvSpPr>
          <p:nvPr>
            <p:ph type="sldNum" sz="quarter" idx="12"/>
          </p:nvPr>
        </p:nvSpPr>
        <p:spPr>
          <a:noFill/>
        </p:spPr>
        <p:txBody>
          <a:bodyPr/>
          <a:lstStyle/>
          <a:p>
            <a:fld id="{94FAAECC-0531-4642-8576-229C842BD851}" type="slidenum">
              <a:rPr lang="en-US">
                <a:ea typeface="ＭＳ Ｐゴシック" pitchFamily="127" charset="-128"/>
                <a:cs typeface="ＭＳ Ｐゴシック" pitchFamily="127" charset="-128"/>
              </a:rPr>
              <a:pPr/>
              <a:t>26</a:t>
            </a:fld>
            <a:endParaRPr lang="en-US">
              <a:ea typeface="ＭＳ Ｐゴシック" pitchFamily="127" charset="-128"/>
              <a:cs typeface="ＭＳ Ｐゴシック" pitchFamily="127" charset="-128"/>
            </a:endParaRPr>
          </a:p>
        </p:txBody>
      </p:sp>
      <p:sp>
        <p:nvSpPr>
          <p:cNvPr id="40962" name="Rectangle 2"/>
          <p:cNvSpPr>
            <a:spLocks noGrp="1" noChangeArrowheads="1"/>
          </p:cNvSpPr>
          <p:nvPr>
            <p:ph type="title"/>
          </p:nvPr>
        </p:nvSpPr>
        <p:spPr>
          <a:xfrm>
            <a:off x="508000" y="203200"/>
            <a:ext cx="8305800" cy="1143000"/>
          </a:xfrm>
        </p:spPr>
        <p:txBody>
          <a:bodyPr/>
          <a:lstStyle/>
          <a:p>
            <a:pPr eaLnBrk="1" hangingPunct="1"/>
            <a:r>
              <a:rPr lang="en-US">
                <a:solidFill>
                  <a:schemeClr val="tx2"/>
                </a:solidFill>
                <a:ea typeface="ＭＳ Ｐゴシック" pitchFamily="127" charset="-128"/>
                <a:cs typeface="ＭＳ Ｐゴシック" pitchFamily="127" charset="-128"/>
              </a:rPr>
              <a:t>Inversion Example cont.</a:t>
            </a:r>
            <a:endParaRPr lang="en-US">
              <a:ea typeface="ＭＳ Ｐゴシック" pitchFamily="127" charset="-128"/>
              <a:cs typeface="ＭＳ Ｐゴシック" pitchFamily="127" charset="-128"/>
            </a:endParaRPr>
          </a:p>
        </p:txBody>
      </p:sp>
      <p:sp>
        <p:nvSpPr>
          <p:cNvPr id="126979" name="Rectangle 3"/>
          <p:cNvSpPr>
            <a:spLocks noGrp="1" noChangeArrowheads="1"/>
          </p:cNvSpPr>
          <p:nvPr>
            <p:ph type="body" idx="1"/>
          </p:nvPr>
        </p:nvSpPr>
        <p:spPr>
          <a:xfrm>
            <a:off x="228600" y="2743200"/>
            <a:ext cx="4267200" cy="4038600"/>
          </a:xfrm>
        </p:spPr>
        <p:txBody>
          <a:bodyPr/>
          <a:lstStyle/>
          <a:p>
            <a:pPr eaLnBrk="1" hangingPunct="1">
              <a:lnSpc>
                <a:spcPct val="90000"/>
              </a:lnSpc>
            </a:pPr>
            <a:r>
              <a:rPr lang="en-US" sz="3600" smtClean="0">
                <a:solidFill>
                  <a:srgbClr val="7625CC"/>
                </a:solidFill>
                <a:ea typeface="ＭＳ Ｐゴシック" pitchFamily="127" charset="-128"/>
                <a:cs typeface="ＭＳ Ｐゴシック" pitchFamily="127" charset="-128"/>
              </a:rPr>
              <a:t>This was a front page story, so it is longer than most stories. It must jump from page one to another, inside page</a:t>
            </a:r>
          </a:p>
          <a:p>
            <a:pPr eaLnBrk="1" hangingPunct="1">
              <a:lnSpc>
                <a:spcPct val="90000"/>
              </a:lnSpc>
            </a:pPr>
            <a:endParaRPr lang="en-US" sz="3600" smtClean="0">
              <a:solidFill>
                <a:schemeClr val="tx1"/>
              </a:solidFill>
              <a:ea typeface="ＭＳ Ｐゴシック" pitchFamily="127" charset="-128"/>
              <a:cs typeface="ＭＳ Ｐゴシック" pitchFamily="127" charset="-128"/>
            </a:endParaRPr>
          </a:p>
        </p:txBody>
      </p:sp>
      <p:pic>
        <p:nvPicPr>
          <p:cNvPr id="2" name="Picture 1" descr="IMG_0363.JPG"/>
          <p:cNvPicPr>
            <a:picLocks noChangeAspect="1"/>
          </p:cNvPicPr>
          <p:nvPr/>
        </p:nvPicPr>
        <p:blipFill>
          <a:blip r:embed="rId2"/>
          <a:srcRect/>
          <a:stretch>
            <a:fillRect/>
          </a:stretch>
        </p:blipFill>
        <p:spPr bwMode="auto">
          <a:xfrm>
            <a:off x="304800" y="381000"/>
            <a:ext cx="3930650" cy="2133600"/>
          </a:xfrm>
          <a:prstGeom prst="rect">
            <a:avLst/>
          </a:prstGeom>
          <a:noFill/>
          <a:ln w="9525">
            <a:noFill/>
            <a:miter lim="800000"/>
            <a:headEnd/>
            <a:tailEnd/>
          </a:ln>
        </p:spPr>
      </p:pic>
      <p:pic>
        <p:nvPicPr>
          <p:cNvPr id="4" name="Picture 3" descr="IMG_0354.JPG"/>
          <p:cNvPicPr>
            <a:picLocks noChangeAspect="1"/>
          </p:cNvPicPr>
          <p:nvPr/>
        </p:nvPicPr>
        <p:blipFill>
          <a:blip r:embed="rId3"/>
          <a:srcRect/>
          <a:stretch>
            <a:fillRect/>
          </a:stretch>
        </p:blipFill>
        <p:spPr bwMode="auto">
          <a:xfrm>
            <a:off x="4419600" y="3371850"/>
            <a:ext cx="4546600" cy="3409950"/>
          </a:xfrm>
          <a:prstGeom prst="rect">
            <a:avLst/>
          </a:prstGeom>
          <a:noFill/>
          <a:ln w="9525">
            <a:noFill/>
            <a:miter lim="800000"/>
            <a:headEnd/>
            <a:tailEnd/>
          </a:ln>
        </p:spPr>
      </p:pic>
      <p:sp>
        <p:nvSpPr>
          <p:cNvPr id="8" name="Rectangle 3"/>
          <p:cNvSpPr txBox="1">
            <a:spLocks noChangeArrowheads="1"/>
          </p:cNvSpPr>
          <p:nvPr/>
        </p:nvSpPr>
        <p:spPr bwMode="auto">
          <a:xfrm>
            <a:off x="4495800" y="533400"/>
            <a:ext cx="4267200" cy="2133600"/>
          </a:xfrm>
          <a:prstGeom prst="rect">
            <a:avLst/>
          </a:prstGeom>
          <a:noFill/>
          <a:ln w="9525">
            <a:noFill/>
            <a:miter lim="800000"/>
            <a:headEnd/>
            <a:tailEnd/>
          </a:ln>
        </p:spPr>
        <p:txBody>
          <a:bodyPr>
            <a:prstTxWarp prst="textNoShape">
              <a:avLst/>
            </a:prstTxWarp>
          </a:bodyPr>
          <a:lstStyle/>
          <a:p>
            <a:pPr marL="50800" indent="-50800">
              <a:lnSpc>
                <a:spcPct val="90000"/>
              </a:lnSpc>
              <a:spcBef>
                <a:spcPct val="20000"/>
              </a:spcBef>
            </a:pPr>
            <a:r>
              <a:rPr lang="en-US">
                <a:solidFill>
                  <a:srgbClr val="7625CC"/>
                </a:solidFill>
                <a:latin typeface="Stone Sans OS ITC TT-Bold" charset="0"/>
              </a:rPr>
              <a:t>That also means it needed two photos, at least!</a:t>
            </a:r>
          </a:p>
          <a:p>
            <a:pPr marL="50800" indent="-50800">
              <a:lnSpc>
                <a:spcPct val="90000"/>
              </a:lnSpc>
              <a:spcBef>
                <a:spcPct val="20000"/>
              </a:spcBef>
            </a:pPr>
            <a:endParaRPr lang="en-US">
              <a:latin typeface="Stone Sans OS ITC TT-Bold"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grpId="0" nodeType="clickEffect">
                                  <p:stCondLst>
                                    <p:cond delay="0"/>
                                  </p:stCondLst>
                                  <p:childTnLst>
                                    <p:set>
                                      <p:cBhvr>
                                        <p:cTn id="11" dur="1" fill="hold">
                                          <p:stCondLst>
                                            <p:cond delay="0"/>
                                          </p:stCondLst>
                                        </p:cTn>
                                        <p:tgtEl>
                                          <p:spTgt spid="126979">
                                            <p:txEl>
                                              <p:pRg st="0" end="0"/>
                                            </p:txEl>
                                          </p:spTgt>
                                        </p:tgtEl>
                                        <p:attrNameLst>
                                          <p:attrName>style.visibility</p:attrName>
                                        </p:attrNameLst>
                                      </p:cBhvr>
                                      <p:to>
                                        <p:strVal val="visible"/>
                                      </p:to>
                                    </p:set>
                                    <p:animEffect transition="in" filter="wheel(2)">
                                      <p:cBhvr>
                                        <p:cTn id="12" dur="2000"/>
                                        <p:tgtEl>
                                          <p:spTgt spid="1269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2)">
                                      <p:cBhvr>
                                        <p:cTn id="17" dur="2000"/>
                                        <p:tgtEl>
                                          <p:spTgt spid="8"/>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P spid="8"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2"/>
          </p:nvPr>
        </p:nvSpPr>
        <p:spPr>
          <a:noFill/>
        </p:spPr>
        <p:txBody>
          <a:bodyPr/>
          <a:lstStyle/>
          <a:p>
            <a:fld id="{A8C6495F-E126-40FD-AF9C-134B1AE7307F}" type="slidenum">
              <a:rPr lang="en-US">
                <a:ea typeface="ＭＳ Ｐゴシック" pitchFamily="127" charset="-128"/>
                <a:cs typeface="ＭＳ Ｐゴシック" pitchFamily="127" charset="-128"/>
              </a:rPr>
              <a:pPr/>
              <a:t>27</a:t>
            </a:fld>
            <a:endParaRPr lang="en-US">
              <a:ea typeface="ＭＳ Ｐゴシック" pitchFamily="127" charset="-128"/>
              <a:cs typeface="ＭＳ Ｐゴシック" pitchFamily="127" charset="-128"/>
            </a:endParaRPr>
          </a:p>
        </p:txBody>
      </p:sp>
      <p:pic>
        <p:nvPicPr>
          <p:cNvPr id="41986" name="Picture 2" descr="F02B0006.JPG                                                   000007F3Art Explosion 12               AE8BFE19:"/>
          <p:cNvPicPr>
            <a:picLocks noChangeAspect="1" noChangeArrowheads="1"/>
          </p:cNvPicPr>
          <p:nvPr/>
        </p:nvPicPr>
        <p:blipFill>
          <a:blip r:embed="rId4"/>
          <a:srcRect l="-20" t="24" r="20" b="11604"/>
          <a:stretch>
            <a:fillRect/>
          </a:stretch>
        </p:blipFill>
        <p:spPr bwMode="auto">
          <a:xfrm flipV="1">
            <a:off x="0" y="0"/>
            <a:ext cx="9136063" cy="6883400"/>
          </a:xfrm>
          <a:prstGeom prst="rect">
            <a:avLst/>
          </a:prstGeom>
          <a:noFill/>
          <a:ln w="9525">
            <a:noFill/>
            <a:miter lim="800000"/>
            <a:headEnd/>
            <a:tailEnd/>
          </a:ln>
        </p:spPr>
      </p:pic>
      <p:sp>
        <p:nvSpPr>
          <p:cNvPr id="128003" name="Rectangle 3"/>
          <p:cNvSpPr>
            <a:spLocks noGrp="1" noChangeArrowheads="1"/>
          </p:cNvSpPr>
          <p:nvPr>
            <p:ph type="body" idx="1"/>
          </p:nvPr>
        </p:nvSpPr>
        <p:spPr>
          <a:xfrm>
            <a:off x="0" y="1143000"/>
            <a:ext cx="8458200" cy="5105400"/>
          </a:xfrm>
          <a:extLst/>
        </p:spPr>
        <p:txBody>
          <a:bodyPr/>
          <a:lstStyle/>
          <a:p>
            <a:pPr lvl="1"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Before attempting any news story, read past examples from </a:t>
            </a:r>
            <a:r>
              <a:rPr lang="en-US" sz="3600" i="1" dirty="0">
                <a:effectLst>
                  <a:glow rad="101600">
                    <a:schemeClr val="tx1">
                      <a:alpha val="75000"/>
                    </a:schemeClr>
                  </a:glow>
                </a:effectLst>
                <a:latin typeface="Stone Sans ITC TT-Semi" charset="0"/>
                <a:ea typeface="ＭＳ Ｐゴシック" charset="0"/>
              </a:rPr>
              <a:t>The Chant</a:t>
            </a:r>
            <a:endParaRPr lang="en-US" sz="3600" dirty="0">
              <a:effectLst>
                <a:glow rad="101600">
                  <a:schemeClr val="tx1">
                    <a:alpha val="75000"/>
                  </a:schemeClr>
                </a:glow>
              </a:effectLst>
              <a:latin typeface="Stone Sans ITC TT-Semi" charset="0"/>
              <a:ea typeface="ＭＳ Ｐゴシック" charset="0"/>
            </a:endParaRPr>
          </a:p>
          <a:p>
            <a:pPr lvl="1"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Remember that the first draft is for you</a:t>
            </a:r>
          </a:p>
          <a:p>
            <a:pPr lvl="2"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Self-edit</a:t>
            </a:r>
          </a:p>
          <a:p>
            <a:pPr lvl="2"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Practice</a:t>
            </a:r>
          </a:p>
          <a:p>
            <a:pPr lvl="2" eaLnBrk="1" hangingPunct="1">
              <a:lnSpc>
                <a:spcPct val="90000"/>
              </a:lnSpc>
              <a:buFont typeface="Webdings" charset="0"/>
              <a:buChar char=""/>
              <a:defRPr/>
            </a:pPr>
            <a:r>
              <a:rPr lang="en-US" sz="3600" dirty="0">
                <a:effectLst>
                  <a:glow rad="101600">
                    <a:schemeClr val="tx1">
                      <a:alpha val="75000"/>
                    </a:schemeClr>
                  </a:glow>
                </a:effectLst>
                <a:latin typeface="Stone Sans ITC TT-Semi" charset="0"/>
                <a:ea typeface="ＭＳ Ｐゴシック" charset="0"/>
              </a:rPr>
              <a:t>Think like a harried, self-centered, bored reader!</a:t>
            </a:r>
          </a:p>
        </p:txBody>
      </p:sp>
      <p:sp>
        <p:nvSpPr>
          <p:cNvPr id="128004" name="Text Box 4"/>
          <p:cNvSpPr txBox="1">
            <a:spLocks noChangeArrowheads="1"/>
          </p:cNvSpPr>
          <p:nvPr/>
        </p:nvSpPr>
        <p:spPr bwMode="auto">
          <a:xfrm>
            <a:off x="2362200" y="457200"/>
            <a:ext cx="3810000" cy="728663"/>
          </a:xfrm>
          <a:prstGeom prst="rect">
            <a:avLst/>
          </a:prstGeom>
          <a:noFill/>
          <a:ln>
            <a:noFill/>
          </a:ln>
          <a:extLst>
            <a:ext uri="{909E8E84-426E-40dd-AFC4-6F175D3DCCD1}"/>
            <a:ext uri="{91240B29-F687-4f45-9708-019B960494DF}"/>
          </a:extLst>
        </p:spPr>
        <p:txBody>
          <a:bodyPr>
            <a:spAutoFit/>
          </a:bodyPr>
          <a:lstStyle>
            <a:lvl1pPr>
              <a:defRPr sz="3600">
                <a:solidFill>
                  <a:schemeClr val="tx1"/>
                </a:solidFill>
                <a:latin typeface="Geometr212 BkCn BT" charset="0"/>
                <a:ea typeface="ＭＳ Ｐゴシック" charset="0"/>
                <a:cs typeface="ＭＳ Ｐゴシック" charset="0"/>
              </a:defRPr>
            </a:lvl1pPr>
            <a:lvl2pPr marL="742950" indent="-285750">
              <a:defRPr sz="3600">
                <a:solidFill>
                  <a:schemeClr val="tx1"/>
                </a:solidFill>
                <a:latin typeface="Geometr212 BkCn BT" charset="0"/>
                <a:ea typeface="ＭＳ Ｐゴシック" charset="0"/>
              </a:defRPr>
            </a:lvl2pPr>
            <a:lvl3pPr marL="1143000" indent="-228600">
              <a:defRPr sz="3600">
                <a:solidFill>
                  <a:schemeClr val="tx1"/>
                </a:solidFill>
                <a:latin typeface="Geometr212 BkCn BT" charset="0"/>
                <a:ea typeface="ＭＳ Ｐゴシック" charset="0"/>
              </a:defRPr>
            </a:lvl3pPr>
            <a:lvl4pPr marL="1600200" indent="-228600">
              <a:defRPr sz="3600">
                <a:solidFill>
                  <a:schemeClr val="tx1"/>
                </a:solidFill>
                <a:latin typeface="Geometr212 BkCn BT" charset="0"/>
                <a:ea typeface="ＭＳ Ｐゴシック" charset="0"/>
              </a:defRPr>
            </a:lvl4pPr>
            <a:lvl5pPr marL="2057400" indent="-228600">
              <a:defRPr sz="3600">
                <a:solidFill>
                  <a:schemeClr val="tx1"/>
                </a:solidFill>
                <a:latin typeface="Geometr212 BkCn BT" charset="0"/>
                <a:ea typeface="ＭＳ Ｐゴシック" charset="0"/>
              </a:defRPr>
            </a:lvl5pPr>
            <a:lvl6pPr marL="2514600" indent="-228600" eaLnBrk="0" fontAlgn="base" hangingPunct="0">
              <a:spcBef>
                <a:spcPct val="0"/>
              </a:spcBef>
              <a:spcAft>
                <a:spcPct val="0"/>
              </a:spcAft>
              <a:defRPr sz="3600">
                <a:solidFill>
                  <a:schemeClr val="tx1"/>
                </a:solidFill>
                <a:latin typeface="Geometr212 BkCn BT" charset="0"/>
                <a:ea typeface="ＭＳ Ｐゴシック" charset="0"/>
              </a:defRPr>
            </a:lvl6pPr>
            <a:lvl7pPr marL="2971800" indent="-228600" eaLnBrk="0" fontAlgn="base" hangingPunct="0">
              <a:spcBef>
                <a:spcPct val="0"/>
              </a:spcBef>
              <a:spcAft>
                <a:spcPct val="0"/>
              </a:spcAft>
              <a:defRPr sz="3600">
                <a:solidFill>
                  <a:schemeClr val="tx1"/>
                </a:solidFill>
                <a:latin typeface="Geometr212 BkCn BT" charset="0"/>
                <a:ea typeface="ＭＳ Ｐゴシック" charset="0"/>
              </a:defRPr>
            </a:lvl7pPr>
            <a:lvl8pPr marL="3429000" indent="-228600" eaLnBrk="0" fontAlgn="base" hangingPunct="0">
              <a:spcBef>
                <a:spcPct val="0"/>
              </a:spcBef>
              <a:spcAft>
                <a:spcPct val="0"/>
              </a:spcAft>
              <a:defRPr sz="3600">
                <a:solidFill>
                  <a:schemeClr val="tx1"/>
                </a:solidFill>
                <a:latin typeface="Geometr212 BkCn BT" charset="0"/>
                <a:ea typeface="ＭＳ Ｐゴシック" charset="0"/>
              </a:defRPr>
            </a:lvl8pPr>
            <a:lvl9pPr marL="3886200" indent="-228600" eaLnBrk="0" fontAlgn="base" hangingPunct="0">
              <a:spcBef>
                <a:spcPct val="0"/>
              </a:spcBef>
              <a:spcAft>
                <a:spcPct val="0"/>
              </a:spcAft>
              <a:defRPr sz="3600">
                <a:solidFill>
                  <a:schemeClr val="tx1"/>
                </a:solidFill>
                <a:latin typeface="Geometr212 BkCn BT" charset="0"/>
                <a:ea typeface="ＭＳ Ｐゴシック" charset="0"/>
              </a:defRPr>
            </a:lvl9pPr>
          </a:lstStyle>
          <a:p>
            <a:pPr eaLnBrk="0" hangingPunct="0">
              <a:spcBef>
                <a:spcPct val="50000"/>
              </a:spcBef>
              <a:defRPr/>
            </a:pPr>
            <a:r>
              <a:rPr lang="en-US" sz="4000" dirty="0" smtClean="0">
                <a:solidFill>
                  <a:schemeClr val="accent1"/>
                </a:solidFill>
                <a:effectLst>
                  <a:glow rad="101600">
                    <a:schemeClr val="tx1">
                      <a:alpha val="75000"/>
                    </a:schemeClr>
                  </a:glow>
                </a:effectLst>
                <a:latin typeface="Stone Sans OS ITC TT-Bold" charset="0"/>
              </a:rPr>
              <a:t>You can do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28004"/>
                                        </p:tgtEl>
                                        <p:attrNameLst>
                                          <p:attrName>style.visibility</p:attrName>
                                        </p:attrNameLst>
                                      </p:cBhvr>
                                      <p:to>
                                        <p:strVal val="visible"/>
                                      </p:to>
                                    </p:set>
                                    <p:anim calcmode="lin" valueType="num">
                                      <p:cBhvr>
                                        <p:cTn id="7" dur="5000" fill="hold"/>
                                        <p:tgtEl>
                                          <p:spTgt spid="128004"/>
                                        </p:tgtEl>
                                        <p:attrNameLst>
                                          <p:attrName>ppt_w</p:attrName>
                                        </p:attrNameLst>
                                      </p:cBhvr>
                                      <p:tavLst>
                                        <p:tav tm="0" fmla="#ppt_w*sin(2.5*pi*$)">
                                          <p:val>
                                            <p:fltVal val="0"/>
                                          </p:val>
                                        </p:tav>
                                        <p:tav tm="100000">
                                          <p:val>
                                            <p:fltVal val="1"/>
                                          </p:val>
                                        </p:tav>
                                      </p:tavLst>
                                    </p:anim>
                                    <p:anim calcmode="lin" valueType="num">
                                      <p:cBhvr>
                                        <p:cTn id="8" dur="5000" fill="hold"/>
                                        <p:tgtEl>
                                          <p:spTgt spid="12800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j0075061.wav"/>
                                        </p:tgtEl>
                                      </p:cMediaNode>
                                    </p:audio>
                                  </p:subTnLst>
                                </p:cTn>
                              </p:par>
                            </p:childTnLst>
                          </p:cTn>
                        </p:par>
                        <p:par>
                          <p:cTn id="9" fill="hold" nodeType="afterGroup">
                            <p:stCondLst>
                              <p:cond delay="5000"/>
                            </p:stCondLst>
                            <p:childTnLst>
                              <p:par>
                                <p:cTn id="10" presetID="15" presetClass="entr" presetSubtype="0" fill="hold" grpId="0" nodeType="afterEffect">
                                  <p:stCondLst>
                                    <p:cond delay="1000"/>
                                  </p:stCondLst>
                                  <p:childTnLst>
                                    <p:set>
                                      <p:cBhvr>
                                        <p:cTn id="11" dur="1" fill="hold">
                                          <p:stCondLst>
                                            <p:cond delay="0"/>
                                          </p:stCondLst>
                                        </p:cTn>
                                        <p:tgtEl>
                                          <p:spTgt spid="128003">
                                            <p:txEl>
                                              <p:pRg st="0" end="0"/>
                                            </p:txEl>
                                          </p:spTgt>
                                        </p:tgtEl>
                                        <p:attrNameLst>
                                          <p:attrName>style.visibility</p:attrName>
                                        </p:attrNameLst>
                                      </p:cBhvr>
                                      <p:to>
                                        <p:strVal val="visible"/>
                                      </p:to>
                                    </p:set>
                                    <p:anim calcmode="lin" valueType="num">
                                      <p:cBhvr>
                                        <p:cTn id="12" dur="1000" fill="hold"/>
                                        <p:tgtEl>
                                          <p:spTgt spid="12800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2800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2800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2800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
                                        </p:tgtEl>
                                      </p:cMediaNode>
                                    </p:audio>
                                  </p:subTnLst>
                                </p:cTn>
                              </p:par>
                            </p:childTnLst>
                          </p:cTn>
                        </p:par>
                        <p:par>
                          <p:cTn id="16" fill="hold" nodeType="afterGroup">
                            <p:stCondLst>
                              <p:cond delay="7000"/>
                            </p:stCondLst>
                            <p:childTnLst>
                              <p:par>
                                <p:cTn id="17" presetID="15" presetClass="entr" presetSubtype="0" fill="hold" grpId="0" nodeType="afterEffect">
                                  <p:stCondLst>
                                    <p:cond delay="1000"/>
                                  </p:stCondLst>
                                  <p:childTnLst>
                                    <p:set>
                                      <p:cBhvr>
                                        <p:cTn id="18" dur="1" fill="hold">
                                          <p:stCondLst>
                                            <p:cond delay="0"/>
                                          </p:stCondLst>
                                        </p:cTn>
                                        <p:tgtEl>
                                          <p:spTgt spid="128003">
                                            <p:txEl>
                                              <p:pRg st="1" end="1"/>
                                            </p:txEl>
                                          </p:spTgt>
                                        </p:tgtEl>
                                        <p:attrNameLst>
                                          <p:attrName>style.visibility</p:attrName>
                                        </p:attrNameLst>
                                      </p:cBhvr>
                                      <p:to>
                                        <p:strVal val="visible"/>
                                      </p:to>
                                    </p:set>
                                    <p:anim calcmode="lin" valueType="num">
                                      <p:cBhvr>
                                        <p:cTn id="19" dur="1000" fill="hold"/>
                                        <p:tgtEl>
                                          <p:spTgt spid="128003">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128003">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12800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28003">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
                                        </p:tgtEl>
                                      </p:cMediaNode>
                                    </p:audio>
                                  </p:subTnLst>
                                </p:cTn>
                              </p:par>
                            </p:childTnLst>
                          </p:cTn>
                        </p:par>
                        <p:par>
                          <p:cTn id="23" fill="hold" nodeType="afterGroup">
                            <p:stCondLst>
                              <p:cond delay="9000"/>
                            </p:stCondLst>
                            <p:childTnLst>
                              <p:par>
                                <p:cTn id="24" presetID="15" presetClass="entr" presetSubtype="0" fill="hold" grpId="0" nodeType="afterEffect">
                                  <p:stCondLst>
                                    <p:cond delay="1000"/>
                                  </p:stCondLst>
                                  <p:childTnLst>
                                    <p:set>
                                      <p:cBhvr>
                                        <p:cTn id="25" dur="1" fill="hold">
                                          <p:stCondLst>
                                            <p:cond delay="0"/>
                                          </p:stCondLst>
                                        </p:cTn>
                                        <p:tgtEl>
                                          <p:spTgt spid="128003">
                                            <p:txEl>
                                              <p:pRg st="2" end="2"/>
                                            </p:txEl>
                                          </p:spTgt>
                                        </p:tgtEl>
                                        <p:attrNameLst>
                                          <p:attrName>style.visibility</p:attrName>
                                        </p:attrNameLst>
                                      </p:cBhvr>
                                      <p:to>
                                        <p:strVal val="visible"/>
                                      </p:to>
                                    </p:set>
                                    <p:anim calcmode="lin" valueType="num">
                                      <p:cBhvr>
                                        <p:cTn id="26" dur="1000" fill="hold"/>
                                        <p:tgtEl>
                                          <p:spTgt spid="12800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12800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12800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2800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4"/>
                                            </p:cond>
                                          </p:stCondLst>
                                          <p:endCondLst>
                                            <p:cond evt="onStopAudio" delay="0">
                                              <p:tgtEl>
                                                <p:sldTgt/>
                                              </p:tgtEl>
                                            </p:cond>
                                          </p:endCondLst>
                                        </p:cTn>
                                        <p:tgtEl>
                                          <p:sndTgt r:embed="rId3" name="Whoosh"/>
                                        </p:tgtEl>
                                      </p:cMediaNode>
                                    </p:audio>
                                  </p:subTnLst>
                                </p:cTn>
                              </p:par>
                            </p:childTnLst>
                          </p:cTn>
                        </p:par>
                        <p:par>
                          <p:cTn id="30" fill="hold" nodeType="afterGroup">
                            <p:stCondLst>
                              <p:cond delay="11000"/>
                            </p:stCondLst>
                            <p:childTnLst>
                              <p:par>
                                <p:cTn id="31" presetID="15" presetClass="entr" presetSubtype="0" fill="hold" grpId="0" nodeType="afterEffect">
                                  <p:stCondLst>
                                    <p:cond delay="1000"/>
                                  </p:stCondLst>
                                  <p:childTnLst>
                                    <p:set>
                                      <p:cBhvr>
                                        <p:cTn id="32" dur="1" fill="hold">
                                          <p:stCondLst>
                                            <p:cond delay="0"/>
                                          </p:stCondLst>
                                        </p:cTn>
                                        <p:tgtEl>
                                          <p:spTgt spid="128003">
                                            <p:txEl>
                                              <p:pRg st="3" end="3"/>
                                            </p:txEl>
                                          </p:spTgt>
                                        </p:tgtEl>
                                        <p:attrNameLst>
                                          <p:attrName>style.visibility</p:attrName>
                                        </p:attrNameLst>
                                      </p:cBhvr>
                                      <p:to>
                                        <p:strVal val="visible"/>
                                      </p:to>
                                    </p:set>
                                    <p:anim calcmode="lin" valueType="num">
                                      <p:cBhvr>
                                        <p:cTn id="33" dur="1000" fill="hold"/>
                                        <p:tgtEl>
                                          <p:spTgt spid="12800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12800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12800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28003">
                                            <p:txEl>
                                              <p:pRg st="3" end="3"/>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1"/>
                                            </p:cond>
                                          </p:stCondLst>
                                          <p:endCondLst>
                                            <p:cond evt="onStopAudio" delay="0">
                                              <p:tgtEl>
                                                <p:sldTgt/>
                                              </p:tgtEl>
                                            </p:cond>
                                          </p:endCondLst>
                                        </p:cTn>
                                        <p:tgtEl>
                                          <p:sndTgt r:embed="rId3" name="Whoosh"/>
                                        </p:tgtEl>
                                      </p:cMediaNode>
                                    </p:audio>
                                  </p:subTnLst>
                                </p:cTn>
                              </p:par>
                            </p:childTnLst>
                          </p:cTn>
                        </p:par>
                        <p:par>
                          <p:cTn id="37" fill="hold" nodeType="afterGroup">
                            <p:stCondLst>
                              <p:cond delay="13000"/>
                            </p:stCondLst>
                            <p:childTnLst>
                              <p:par>
                                <p:cTn id="38" presetID="15" presetClass="entr" presetSubtype="0" fill="hold" grpId="0" nodeType="afterEffect">
                                  <p:stCondLst>
                                    <p:cond delay="1000"/>
                                  </p:stCondLst>
                                  <p:childTnLst>
                                    <p:set>
                                      <p:cBhvr>
                                        <p:cTn id="39" dur="1" fill="hold">
                                          <p:stCondLst>
                                            <p:cond delay="0"/>
                                          </p:stCondLst>
                                        </p:cTn>
                                        <p:tgtEl>
                                          <p:spTgt spid="128003">
                                            <p:txEl>
                                              <p:pRg st="4" end="4"/>
                                            </p:txEl>
                                          </p:spTgt>
                                        </p:tgtEl>
                                        <p:attrNameLst>
                                          <p:attrName>style.visibility</p:attrName>
                                        </p:attrNameLst>
                                      </p:cBhvr>
                                      <p:to>
                                        <p:strVal val="visible"/>
                                      </p:to>
                                    </p:set>
                                    <p:anim calcmode="lin" valueType="num">
                                      <p:cBhvr>
                                        <p:cTn id="40" dur="1000" fill="hold"/>
                                        <p:tgtEl>
                                          <p:spTgt spid="12800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12800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12800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128003">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38"/>
                                            </p:cond>
                                          </p:stCondLst>
                                          <p:endCondLst>
                                            <p:cond evt="onStopAudio" delay="0">
                                              <p:tgtEl>
                                                <p:sldTgt/>
                                              </p:tgtEl>
                                            </p:cond>
                                          </p:endCondLst>
                                        </p:cTn>
                                        <p:tgtEl>
                                          <p:sndTgt r:embed="rId3"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bldLvl="4" autoUpdateAnimBg="0" advAuto="1000"/>
      <p:bldP spid="128004" grpId="0" autoUpdateAnimBg="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p:spPr>
        <p:txBody>
          <a:bodyPr/>
          <a:lstStyle/>
          <a:p>
            <a:fld id="{7D42C2F3-A3ED-4163-9338-FA0BDC72E984}" type="slidenum">
              <a:rPr lang="en-US">
                <a:ea typeface="ＭＳ Ｐゴシック" pitchFamily="127" charset="-128"/>
                <a:cs typeface="ＭＳ Ｐゴシック" pitchFamily="127" charset="-128"/>
              </a:rPr>
              <a:pPr/>
              <a:t>28</a:t>
            </a:fld>
            <a:endParaRPr lang="en-US">
              <a:ea typeface="ＭＳ Ｐゴシック" pitchFamily="127" charset="-128"/>
              <a:cs typeface="ＭＳ Ｐゴシック" pitchFamily="127" charset="-128"/>
            </a:endParaRPr>
          </a:p>
        </p:txBody>
      </p:sp>
      <p:pic>
        <p:nvPicPr>
          <p:cNvPr id="74757" name="Picture 5" descr="PHOTO038.JPG                                                   0000313EArt Explosion 12               AE8BFE19:"/>
          <p:cNvPicPr>
            <a:picLocks noChangeAspect="1" noChangeArrowheads="1"/>
          </p:cNvPicPr>
          <p:nvPr/>
        </p:nvPicPr>
        <p:blipFill>
          <a:blip r:embed="rId3"/>
          <a:srcRect/>
          <a:stretch>
            <a:fillRect/>
          </a:stretch>
        </p:blipFill>
        <p:spPr bwMode="auto">
          <a:xfrm>
            <a:off x="-38100" y="-84138"/>
            <a:ext cx="9213850" cy="6954838"/>
          </a:xfrm>
          <a:prstGeom prst="rect">
            <a:avLst/>
          </a:prstGeom>
          <a:noFill/>
          <a:ln w="9525">
            <a:noFill/>
            <a:miter lim="800000"/>
            <a:headEnd/>
            <a:tailEnd/>
          </a:ln>
        </p:spPr>
      </p:pic>
      <p:sp>
        <p:nvSpPr>
          <p:cNvPr id="74754" name="Rectangle 2"/>
          <p:cNvSpPr>
            <a:spLocks noGrp="1" noChangeArrowheads="1"/>
          </p:cNvSpPr>
          <p:nvPr>
            <p:ph type="title"/>
          </p:nvPr>
        </p:nvSpPr>
        <p:spPr>
          <a:xfrm>
            <a:off x="685800" y="457200"/>
            <a:ext cx="7772400" cy="2286000"/>
          </a:xfrm>
          <a:extLst/>
        </p:spPr>
        <p:txBody>
          <a:bodyPr/>
          <a:lstStyle/>
          <a:p>
            <a:pPr algn="r" eaLnBrk="1" hangingPunct="1">
              <a:defRPr/>
            </a:pPr>
            <a:r>
              <a:rPr lang="en-US" dirty="0">
                <a:effectLst>
                  <a:glow rad="101600">
                    <a:schemeClr val="tx1">
                      <a:alpha val="75000"/>
                    </a:schemeClr>
                  </a:glow>
                </a:effectLst>
              </a:rPr>
              <a:t>More</a:t>
            </a:r>
            <a:r>
              <a:rPr lang="en-US" dirty="0">
                <a:effectLst>
                  <a:glow>
                    <a:schemeClr val="tx1"/>
                  </a:glow>
                </a:effectLst>
              </a:rPr>
              <a:t> </a:t>
            </a:r>
            <a:r>
              <a:rPr lang="en-US" dirty="0">
                <a:effectLst>
                  <a:glow rad="101600">
                    <a:schemeClr val="tx1">
                      <a:alpha val="75000"/>
                    </a:schemeClr>
                  </a:glow>
                </a:effectLst>
              </a:rPr>
              <a:t>Exciting </a:t>
            </a:r>
            <a:br>
              <a:rPr lang="en-US" dirty="0">
                <a:effectLst>
                  <a:glow rad="101600">
                    <a:schemeClr val="tx1">
                      <a:alpha val="75000"/>
                    </a:schemeClr>
                  </a:glow>
                </a:effectLst>
              </a:rPr>
            </a:br>
            <a:r>
              <a:rPr lang="en-US" dirty="0">
                <a:effectLst>
                  <a:glow rad="101600">
                    <a:schemeClr val="tx1">
                      <a:alpha val="75000"/>
                    </a:schemeClr>
                  </a:glow>
                </a:effectLst>
              </a:rPr>
              <a:t>News Writing Details to Come … </a:t>
            </a:r>
          </a:p>
        </p:txBody>
      </p:sp>
      <p:sp>
        <p:nvSpPr>
          <p:cNvPr id="74755" name="Rectangle 3"/>
          <p:cNvSpPr>
            <a:spLocks noGrp="1" noChangeArrowheads="1"/>
          </p:cNvSpPr>
          <p:nvPr>
            <p:ph type="body" idx="1"/>
          </p:nvPr>
        </p:nvSpPr>
        <p:spPr>
          <a:xfrm>
            <a:off x="533400" y="4572000"/>
            <a:ext cx="4953000" cy="1600200"/>
          </a:xfrm>
        </p:spPr>
        <p:txBody>
          <a:bodyPr/>
          <a:lstStyle/>
          <a:p>
            <a:pPr lvl="1" eaLnBrk="1" hangingPunct="1">
              <a:lnSpc>
                <a:spcPct val="90000"/>
              </a:lnSpc>
            </a:pPr>
            <a:r>
              <a:rPr lang="en-US" sz="3000">
                <a:latin typeface="Stone Sans OS ITC TT-Bold" charset="0"/>
              </a:rPr>
              <a:t>The Hit List</a:t>
            </a:r>
          </a:p>
          <a:p>
            <a:pPr eaLnBrk="1" hangingPunct="1">
              <a:lnSpc>
                <a:spcPct val="90000"/>
              </a:lnSpc>
            </a:pPr>
            <a:endParaRPr lang="en-US" sz="3000">
              <a:ea typeface="ＭＳ Ｐゴシック" pitchFamily="127" charset="-128"/>
              <a:cs typeface="ＭＳ Ｐゴシック" pitchFamily="127" charset="-128"/>
            </a:endParaRPr>
          </a:p>
          <a:p>
            <a:pPr lvl="2" eaLnBrk="1" hangingPunct="1">
              <a:lnSpc>
                <a:spcPct val="90000"/>
              </a:lnSpc>
              <a:buFont typeface="Webdings" pitchFamily="127" charset="2"/>
              <a:buNone/>
            </a:pPr>
            <a:endParaRPr lang="en-US">
              <a:latin typeface="Stone Sans OS ITC TT-Bold" charset="0"/>
              <a:ea typeface="ＭＳ Ｐゴシック" pitchFamily="127" charset="-128"/>
            </a:endParaRPr>
          </a:p>
        </p:txBody>
      </p:sp>
      <p:pic>
        <p:nvPicPr>
          <p:cNvPr id="74759" name="j0074331.mid">
            <a:hlinkClick r:id="" action="ppaction://media"/>
          </p:cNvPr>
          <p:cNvPicPr>
            <a:picLocks noRot="1" noChangeAspect="1" noChangeArrowheads="1"/>
          </p:cNvPicPr>
          <p:nvPr>
            <a:audioFile r:link="rId1"/>
          </p:nvPr>
        </p:nvPicPr>
        <p:blipFill>
          <a:blip r:embed="rId4"/>
          <a:srcRect/>
          <a:stretch>
            <a:fillRect/>
          </a:stretch>
        </p:blipFill>
        <p:spPr bwMode="auto">
          <a:xfrm>
            <a:off x="381000" y="6096000"/>
            <a:ext cx="406400" cy="406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10000"/>
                                  </p:stCondLst>
                                  <p:childTnLst>
                                    <p:cmd type="call" cmd="playFrom(0.0)">
                                      <p:cBhvr>
                                        <p:cTn id="6" dur="1" fill="hold"/>
                                        <p:tgtEl>
                                          <p:spTgt spid="74759"/>
                                        </p:tgtEl>
                                      </p:cBhvr>
                                    </p:cmd>
                                  </p:childTnLst>
                                </p:cTn>
                              </p:par>
                              <p:par>
                                <p:cTn id="7" presetID="23" presetClass="entr" presetSubtype="32" fill="hold" nodeType="withEffect">
                                  <p:stCondLst>
                                    <p:cond delay="1000"/>
                                  </p:stCondLst>
                                  <p:childTnLst>
                                    <p:set>
                                      <p:cBhvr>
                                        <p:cTn id="8" dur="1" fill="hold">
                                          <p:stCondLst>
                                            <p:cond delay="0"/>
                                          </p:stCondLst>
                                        </p:cTn>
                                        <p:tgtEl>
                                          <p:spTgt spid="74757"/>
                                        </p:tgtEl>
                                        <p:attrNameLst>
                                          <p:attrName>style.visibility</p:attrName>
                                        </p:attrNameLst>
                                      </p:cBhvr>
                                      <p:to>
                                        <p:strVal val="visible"/>
                                      </p:to>
                                    </p:set>
                                    <p:anim calcmode="lin" valueType="num">
                                      <p:cBhvr>
                                        <p:cTn id="9" dur="500" fill="hold"/>
                                        <p:tgtEl>
                                          <p:spTgt spid="74757"/>
                                        </p:tgtEl>
                                        <p:attrNameLst>
                                          <p:attrName>ppt_w</p:attrName>
                                        </p:attrNameLst>
                                      </p:cBhvr>
                                      <p:tavLst>
                                        <p:tav tm="0">
                                          <p:val>
                                            <p:strVal val="4*#ppt_w"/>
                                          </p:val>
                                        </p:tav>
                                        <p:tav tm="100000">
                                          <p:val>
                                            <p:strVal val="#ppt_w"/>
                                          </p:val>
                                        </p:tav>
                                      </p:tavLst>
                                    </p:anim>
                                    <p:anim calcmode="lin" valueType="num">
                                      <p:cBhvr>
                                        <p:cTn id="10" dur="500" fill="hold"/>
                                        <p:tgtEl>
                                          <p:spTgt spid="74757"/>
                                        </p:tgtEl>
                                        <p:attrNameLst>
                                          <p:attrName>ppt_h</p:attrName>
                                        </p:attrNameLst>
                                      </p:cBhvr>
                                      <p:tavLst>
                                        <p:tav tm="0">
                                          <p:val>
                                            <p:strVal val="4*#ppt_h"/>
                                          </p:val>
                                        </p:tav>
                                        <p:tav tm="100000">
                                          <p:val>
                                            <p:strVal val="#ppt_h"/>
                                          </p:val>
                                        </p:tav>
                                      </p:tavLst>
                                    </p:anim>
                                  </p:childTnLst>
                                </p:cTn>
                              </p:par>
                            </p:childTnLst>
                          </p:cTn>
                        </p:par>
                        <p:par>
                          <p:cTn id="11" fill="hold" nodeType="afterGroup">
                            <p:stCondLst>
                              <p:cond delay="10000"/>
                            </p:stCondLst>
                            <p:childTnLst>
                              <p:par>
                                <p:cTn id="12" presetID="23" presetClass="entr" presetSubtype="16" fill="hold" nodeType="afterEffect">
                                  <p:stCondLst>
                                    <p:cond delay="1000"/>
                                  </p:stCondLst>
                                  <p:childTnLst>
                                    <p:set>
                                      <p:cBhvr>
                                        <p:cTn id="13" dur="1" fill="hold">
                                          <p:stCondLst>
                                            <p:cond delay="0"/>
                                          </p:stCondLst>
                                        </p:cTn>
                                        <p:tgtEl>
                                          <p:spTgt spid="74754"/>
                                        </p:tgtEl>
                                        <p:attrNameLst>
                                          <p:attrName>style.visibility</p:attrName>
                                        </p:attrNameLst>
                                      </p:cBhvr>
                                      <p:to>
                                        <p:strVal val="visible"/>
                                      </p:to>
                                    </p:set>
                                    <p:anim calcmode="lin" valueType="num">
                                      <p:cBhvr>
                                        <p:cTn id="14" dur="500" fill="hold"/>
                                        <p:tgtEl>
                                          <p:spTgt spid="74754"/>
                                        </p:tgtEl>
                                        <p:attrNameLst>
                                          <p:attrName>ppt_w</p:attrName>
                                        </p:attrNameLst>
                                      </p:cBhvr>
                                      <p:tavLst>
                                        <p:tav tm="0">
                                          <p:val>
                                            <p:fltVal val="0"/>
                                          </p:val>
                                        </p:tav>
                                        <p:tav tm="100000">
                                          <p:val>
                                            <p:strVal val="#ppt_w"/>
                                          </p:val>
                                        </p:tav>
                                      </p:tavLst>
                                    </p:anim>
                                    <p:anim calcmode="lin" valueType="num">
                                      <p:cBhvr>
                                        <p:cTn id="15" dur="500" fill="hold"/>
                                        <p:tgtEl>
                                          <p:spTgt spid="74754"/>
                                        </p:tgtEl>
                                        <p:attrNameLst>
                                          <p:attrName>ppt_h</p:attrName>
                                        </p:attrNameLst>
                                      </p:cBhvr>
                                      <p:tavLst>
                                        <p:tav tm="0">
                                          <p:val>
                                            <p:fltVal val="0"/>
                                          </p:val>
                                        </p:tav>
                                        <p:tav tm="100000">
                                          <p:val>
                                            <p:strVal val="#ppt_h"/>
                                          </p:val>
                                        </p:tav>
                                      </p:tavLst>
                                    </p:anim>
                                  </p:childTnLst>
                                </p:cTn>
                              </p:par>
                            </p:childTnLst>
                          </p:cTn>
                        </p:par>
                        <p:par>
                          <p:cTn id="16" fill="hold" nodeType="afterGroup">
                            <p:stCondLst>
                              <p:cond delay="11500"/>
                            </p:stCondLst>
                            <p:childTnLst>
                              <p:par>
                                <p:cTn id="17" presetID="23" presetClass="entr" presetSubtype="16" fill="hold" grpId="0" nodeType="afterEffect">
                                  <p:stCondLst>
                                    <p:cond delay="1000"/>
                                  </p:stCondLst>
                                  <p:childTnLst>
                                    <p:set>
                                      <p:cBhvr>
                                        <p:cTn id="18" dur="1" fill="hold">
                                          <p:stCondLst>
                                            <p:cond delay="0"/>
                                          </p:stCondLst>
                                        </p:cTn>
                                        <p:tgtEl>
                                          <p:spTgt spid="74755">
                                            <p:txEl>
                                              <p:pRg st="0" end="0"/>
                                            </p:txEl>
                                          </p:spTgt>
                                        </p:tgtEl>
                                        <p:attrNameLst>
                                          <p:attrName>style.visibility</p:attrName>
                                        </p:attrNameLst>
                                      </p:cBhvr>
                                      <p:to>
                                        <p:strVal val="visible"/>
                                      </p:to>
                                    </p:set>
                                    <p:anim calcmode="lin" valueType="num">
                                      <p:cBhvr>
                                        <p:cTn id="19" dur="500" fill="hold"/>
                                        <p:tgtEl>
                                          <p:spTgt spid="7475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74755">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p:cTn id="21" fill="hold" display="0">
                  <p:stCondLst>
                    <p:cond delay="indefinite"/>
                  </p:stCondLst>
                  <p:endCondLst>
                    <p:cond evt="onStopAudio" delay="0">
                      <p:tgtEl>
                        <p:sldTgt/>
                      </p:tgtEl>
                    </p:cond>
                  </p:endCondLst>
                </p:cTn>
                <p:tgtEl>
                  <p:spTgt spid="74759"/>
                </p:tgtEl>
              </p:cMediaNode>
            </p:audio>
          </p:childTnLst>
        </p:cTn>
      </p:par>
    </p:tnLst>
    <p:bldLst>
      <p:bldP spid="74755" grpId="0" build="p" autoUpdateAnimBg="0" advAuto="100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Slide Number Placeholder 5"/>
          <p:cNvSpPr>
            <a:spLocks noGrp="1"/>
          </p:cNvSpPr>
          <p:nvPr>
            <p:ph type="sldNum" sz="quarter" idx="12"/>
          </p:nvPr>
        </p:nvSpPr>
        <p:spPr>
          <a:noFill/>
        </p:spPr>
        <p:txBody>
          <a:bodyPr/>
          <a:lstStyle/>
          <a:p>
            <a:fld id="{F69FA076-F27A-4B96-9BED-1BC0244DB007}" type="slidenum">
              <a:rPr lang="en-US">
                <a:ea typeface="ＭＳ Ｐゴシック" pitchFamily="127" charset="-128"/>
                <a:cs typeface="ＭＳ Ｐゴシック" pitchFamily="127" charset="-128"/>
              </a:rPr>
              <a:pPr/>
              <a:t>3</a:t>
            </a:fld>
            <a:endParaRPr lang="en-US">
              <a:ea typeface="ＭＳ Ｐゴシック" pitchFamily="127" charset="-128"/>
              <a:cs typeface="ＭＳ Ｐゴシック" pitchFamily="127" charset="-128"/>
            </a:endParaRPr>
          </a:p>
        </p:txBody>
      </p:sp>
      <p:pic>
        <p:nvPicPr>
          <p:cNvPr id="17410" name="Picture 4" descr="PHOTO039.JPG                                                   0000313EArt Explosion 12               AE8BFE19:"/>
          <p:cNvPicPr>
            <a:picLocks noChangeAspect="1" noChangeArrowheads="1"/>
          </p:cNvPicPr>
          <p:nvPr/>
        </p:nvPicPr>
        <p:blipFill>
          <a:blip r:embed="rId2"/>
          <a:srcRect/>
          <a:stretch>
            <a:fillRect/>
          </a:stretch>
        </p:blipFill>
        <p:spPr bwMode="auto">
          <a:xfrm>
            <a:off x="0" y="-95250"/>
            <a:ext cx="9067800" cy="6953250"/>
          </a:xfrm>
          <a:prstGeom prst="rect">
            <a:avLst/>
          </a:prstGeom>
          <a:noFill/>
          <a:ln w="9525">
            <a:noFill/>
            <a:miter lim="800000"/>
            <a:headEnd/>
            <a:tailEnd/>
          </a:ln>
        </p:spPr>
      </p:pic>
      <p:sp>
        <p:nvSpPr>
          <p:cNvPr id="11267" name="Rectangle 3"/>
          <p:cNvSpPr>
            <a:spLocks noGrp="1" noChangeArrowheads="1"/>
          </p:cNvSpPr>
          <p:nvPr>
            <p:ph type="body" idx="1"/>
          </p:nvPr>
        </p:nvSpPr>
        <p:spPr>
          <a:xfrm>
            <a:off x="381000" y="1778000"/>
            <a:ext cx="8458200" cy="4838700"/>
          </a:xfrm>
        </p:spPr>
        <p:txBody>
          <a:bodyPr/>
          <a:lstStyle/>
          <a:p>
            <a:pPr eaLnBrk="1" hangingPunct="1">
              <a:lnSpc>
                <a:spcPct val="90000"/>
              </a:lnSpc>
            </a:pPr>
            <a:r>
              <a:rPr lang="en-US" sz="3400">
                <a:ea typeface="ＭＳ Ｐゴシック" pitchFamily="127" charset="-128"/>
                <a:cs typeface="ＭＳ Ｐゴシック" pitchFamily="127" charset="-128"/>
              </a:rPr>
              <a:t>First sentences of </a:t>
            </a:r>
            <a:r>
              <a:rPr lang="en-US" sz="3400" i="1">
                <a:ea typeface="ＭＳ Ｐゴシック" pitchFamily="127" charset="-128"/>
                <a:cs typeface="ＭＳ Ｐゴシック" pitchFamily="127" charset="-128"/>
              </a:rPr>
              <a:t>The Chant</a:t>
            </a:r>
            <a:r>
              <a:rPr lang="ja-JP" altLang="en-US" sz="3400" i="1">
                <a:ea typeface="ＭＳ Ｐゴシック" pitchFamily="127" charset="-128"/>
                <a:cs typeface="ＭＳ Ｐゴシック" pitchFamily="127" charset="-128"/>
              </a:rPr>
              <a:t>’</a:t>
            </a:r>
            <a:r>
              <a:rPr lang="en-US" altLang="ja-JP" sz="3400" i="1">
                <a:ea typeface="ＭＳ Ｐゴシック" pitchFamily="127" charset="-128"/>
                <a:cs typeface="ＭＳ Ｐゴシック" pitchFamily="127" charset="-128"/>
              </a:rPr>
              <a:t>s</a:t>
            </a:r>
            <a:r>
              <a:rPr lang="en-US" altLang="ja-JP" sz="3400">
                <a:ea typeface="ＭＳ Ｐゴシック" pitchFamily="127" charset="-128"/>
                <a:cs typeface="ＭＳ Ｐゴシック" pitchFamily="127" charset="-128"/>
              </a:rPr>
              <a:t> news stories must have</a:t>
            </a:r>
          </a:p>
          <a:p>
            <a:pPr lvl="1" eaLnBrk="1" hangingPunct="1">
              <a:lnSpc>
                <a:spcPct val="90000"/>
              </a:lnSpc>
            </a:pPr>
            <a:r>
              <a:rPr lang="en-US" sz="3000">
                <a:latin typeface="Stone Sans ITC TT-Semi" charset="0"/>
              </a:rPr>
              <a:t>Who</a:t>
            </a:r>
          </a:p>
          <a:p>
            <a:pPr lvl="1" eaLnBrk="1" hangingPunct="1">
              <a:lnSpc>
                <a:spcPct val="90000"/>
              </a:lnSpc>
            </a:pPr>
            <a:r>
              <a:rPr lang="en-US" sz="3000">
                <a:latin typeface="Stone Sans ITC TT-Semi" charset="0"/>
              </a:rPr>
              <a:t>What</a:t>
            </a:r>
          </a:p>
          <a:p>
            <a:pPr lvl="1" eaLnBrk="1" hangingPunct="1">
              <a:lnSpc>
                <a:spcPct val="90000"/>
              </a:lnSpc>
            </a:pPr>
            <a:r>
              <a:rPr lang="en-US" sz="3000">
                <a:latin typeface="Stone Sans ITC TT-Semi" charset="0"/>
              </a:rPr>
              <a:t>How</a:t>
            </a:r>
          </a:p>
          <a:p>
            <a:pPr lvl="1" eaLnBrk="1" hangingPunct="1">
              <a:lnSpc>
                <a:spcPct val="90000"/>
              </a:lnSpc>
            </a:pPr>
            <a:r>
              <a:rPr lang="en-US" sz="3000">
                <a:latin typeface="Stone Sans ITC TT-Semi" charset="0"/>
              </a:rPr>
              <a:t>Why</a:t>
            </a:r>
          </a:p>
          <a:p>
            <a:pPr lvl="1" eaLnBrk="1" hangingPunct="1">
              <a:lnSpc>
                <a:spcPct val="90000"/>
              </a:lnSpc>
            </a:pPr>
            <a:r>
              <a:rPr lang="en-US" sz="3000">
                <a:latin typeface="Stone Sans ITC TT-Semi" charset="0"/>
              </a:rPr>
              <a:t>Where (may not be necessary for reviews)</a:t>
            </a:r>
          </a:p>
          <a:p>
            <a:pPr lvl="1" eaLnBrk="1" hangingPunct="1">
              <a:lnSpc>
                <a:spcPct val="90000"/>
              </a:lnSpc>
            </a:pPr>
            <a:r>
              <a:rPr lang="en-US" sz="3000">
                <a:latin typeface="Stone Sans ITC TT-Semi" charset="0"/>
              </a:rPr>
              <a:t>When (comes last, rarely needed for reviews)</a:t>
            </a:r>
          </a:p>
          <a:p>
            <a:pPr eaLnBrk="1" hangingPunct="1">
              <a:lnSpc>
                <a:spcPct val="90000"/>
              </a:lnSpc>
            </a:pPr>
            <a:r>
              <a:rPr lang="en-US" sz="3400">
                <a:ea typeface="ＭＳ Ｐゴシック" pitchFamily="127" charset="-128"/>
                <a:cs typeface="ＭＳ Ｐゴシック" pitchFamily="127" charset="-128"/>
              </a:rPr>
              <a:t>						</a:t>
            </a:r>
          </a:p>
        </p:txBody>
      </p:sp>
      <p:sp>
        <p:nvSpPr>
          <p:cNvPr id="24" name="TextBox 23"/>
          <p:cNvSpPr txBox="1">
            <a:spLocks noChangeArrowheads="1"/>
          </p:cNvSpPr>
          <p:nvPr/>
        </p:nvSpPr>
        <p:spPr bwMode="auto">
          <a:xfrm>
            <a:off x="5803900" y="3556000"/>
            <a:ext cx="2959100" cy="1190625"/>
          </a:xfrm>
          <a:prstGeom prst="rect">
            <a:avLst/>
          </a:prstGeom>
          <a:noFill/>
          <a:ln w="9525">
            <a:noFill/>
            <a:miter lim="800000"/>
            <a:headEnd/>
            <a:tailEnd/>
          </a:ln>
        </p:spPr>
        <p:txBody>
          <a:bodyPr>
            <a:prstTxWarp prst="textNoShape">
              <a:avLst/>
            </a:prstTxWarp>
            <a:spAutoFit/>
          </a:bodyPr>
          <a:lstStyle/>
          <a:p>
            <a:pPr eaLnBrk="0" hangingPunct="0"/>
            <a:r>
              <a:rPr lang="en-US">
                <a:solidFill>
                  <a:schemeClr val="accent1"/>
                </a:solidFill>
                <a:latin typeface="Stone Sans SC ITC TT-Semi" charset="0"/>
                <a:ea typeface="Geometr212 BkCn BT" charset="0"/>
                <a:cs typeface="Geometr212 BkCn BT" charset="0"/>
              </a:rPr>
              <a:t>In order of importance</a:t>
            </a:r>
          </a:p>
        </p:txBody>
      </p:sp>
      <p:sp>
        <p:nvSpPr>
          <p:cNvPr id="4" name="Left Brace 3"/>
          <p:cNvSpPr>
            <a:spLocks/>
          </p:cNvSpPr>
          <p:nvPr/>
        </p:nvSpPr>
        <p:spPr bwMode="auto">
          <a:xfrm>
            <a:off x="4953000" y="3009900"/>
            <a:ext cx="1524000" cy="3454400"/>
          </a:xfrm>
          <a:prstGeom prst="leftBrace">
            <a:avLst>
              <a:gd name="adj1" fmla="val 8332"/>
              <a:gd name="adj2" fmla="val 50000"/>
            </a:avLst>
          </a:prstGeom>
          <a:noFill/>
          <a:ln w="76200">
            <a:solidFill>
              <a:schemeClr val="accent1"/>
            </a:solidFill>
            <a:round/>
            <a:headEnd/>
            <a:tailEnd/>
          </a:ln>
        </p:spPr>
        <p:txBody>
          <a:bodyPr>
            <a:prstTxWarp prst="textNoShape">
              <a:avLst/>
            </a:prstTxWarp>
          </a:bodyPr>
          <a:lstStyle/>
          <a:p>
            <a:pPr eaLnBrk="0" hangingPunct="0"/>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Lef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Lef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strips(downLeft)">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strips(downLeft)">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strips(downLeft)">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strips(downLeft)">
                                      <p:cBhvr>
                                        <p:cTn id="32" dur="500"/>
                                        <p:tgtEl>
                                          <p:spTgt spid="1126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strips(downLeft)">
                                      <p:cBhvr>
                                        <p:cTn id="37" dur="500"/>
                                        <p:tgtEl>
                                          <p:spTgt spid="1126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1267">
                                            <p:txEl>
                                              <p:pRg st="7" end="7"/>
                                            </p:txEl>
                                          </p:spTgt>
                                        </p:tgtEl>
                                        <p:attrNameLst>
                                          <p:attrName>style.visibility</p:attrName>
                                        </p:attrNameLst>
                                      </p:cBhvr>
                                      <p:to>
                                        <p:strVal val="visible"/>
                                      </p:to>
                                    </p:set>
                                    <p:animEffect transition="in" filter="strips(downLeft)">
                                      <p:cBhvr>
                                        <p:cTn id="42" dur="500"/>
                                        <p:tgtEl>
                                          <p:spTgt spid="1126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1000" fill="hold"/>
                                        <p:tgtEl>
                                          <p:spTgt spid="4"/>
                                        </p:tgtEl>
                                        <p:attrNameLst>
                                          <p:attrName>ppt_w</p:attrName>
                                        </p:attrNameLst>
                                      </p:cBhvr>
                                      <p:tavLst>
                                        <p:tav tm="0">
                                          <p:val>
                                            <p:strVal val="#ppt_w*0.70"/>
                                          </p:val>
                                        </p:tav>
                                        <p:tav tm="100000">
                                          <p:val>
                                            <p:strVal val="#ppt_w"/>
                                          </p:val>
                                        </p:tav>
                                      </p:tavLst>
                                    </p:anim>
                                    <p:anim calcmode="lin" valueType="num">
                                      <p:cBhvr>
                                        <p:cTn id="48" dur="1000" fill="hold"/>
                                        <p:tgtEl>
                                          <p:spTgt spid="4"/>
                                        </p:tgtEl>
                                        <p:attrNameLst>
                                          <p:attrName>ppt_h</p:attrName>
                                        </p:attrNameLst>
                                      </p:cBhvr>
                                      <p:tavLst>
                                        <p:tav tm="0">
                                          <p:val>
                                            <p:strVal val="#ppt_h"/>
                                          </p:val>
                                        </p:tav>
                                        <p:tav tm="100000">
                                          <p:val>
                                            <p:strVal val="#ppt_h"/>
                                          </p:val>
                                        </p:tav>
                                      </p:tavLst>
                                    </p:anim>
                                    <p:animEffect transition="in" filter="fade">
                                      <p:cBhvr>
                                        <p:cTn id="49" dur="1000"/>
                                        <p:tgtEl>
                                          <p:spTgt spid="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fade">
                                      <p:cBhvr>
                                        <p:cTn id="54" dur="1000"/>
                                        <p:tgtEl>
                                          <p:spTgt spid="24"/>
                                        </p:tgtEl>
                                      </p:cBhvr>
                                    </p:animEffect>
                                    <p:anim calcmode="lin" valueType="num">
                                      <p:cBhvr>
                                        <p:cTn id="55" dur="1000" fill="hold"/>
                                        <p:tgtEl>
                                          <p:spTgt spid="24"/>
                                        </p:tgtEl>
                                        <p:attrNameLst>
                                          <p:attrName>ppt_x</p:attrName>
                                        </p:attrNameLst>
                                      </p:cBhvr>
                                      <p:tavLst>
                                        <p:tav tm="0">
                                          <p:val>
                                            <p:strVal val="#ppt_x"/>
                                          </p:val>
                                        </p:tav>
                                        <p:tav tm="100000">
                                          <p:val>
                                            <p:strVal val="#ppt_x"/>
                                          </p:val>
                                        </p:tav>
                                      </p:tavLst>
                                    </p:anim>
                                    <p:anim calcmode="lin" valueType="num">
                                      <p:cBhvr>
                                        <p:cTn id="56" dur="900" decel="100000" fill="hold"/>
                                        <p:tgtEl>
                                          <p:spTgt spid="24"/>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5"/>
      <p:bldP spid="24" grpId="0"/>
      <p:bldP spid="4"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Slide Number Placeholder 5"/>
          <p:cNvSpPr>
            <a:spLocks noGrp="1"/>
          </p:cNvSpPr>
          <p:nvPr>
            <p:ph type="sldNum" sz="quarter" idx="12"/>
          </p:nvPr>
        </p:nvSpPr>
        <p:spPr>
          <a:noFill/>
        </p:spPr>
        <p:txBody>
          <a:bodyPr/>
          <a:lstStyle/>
          <a:p>
            <a:fld id="{6A3BF490-BC95-4B8C-B1C6-C2E90728B633}" type="slidenum">
              <a:rPr lang="en-US">
                <a:ea typeface="ＭＳ Ｐゴシック" pitchFamily="127" charset="-128"/>
                <a:cs typeface="ＭＳ Ｐゴシック" pitchFamily="127" charset="-128"/>
              </a:rPr>
              <a:pPr/>
              <a:t>4</a:t>
            </a:fld>
            <a:endParaRPr lang="en-US">
              <a:ea typeface="ＭＳ Ｐゴシック" pitchFamily="127" charset="-128"/>
              <a:cs typeface="ＭＳ Ｐゴシック" pitchFamily="127" charset="-128"/>
            </a:endParaRPr>
          </a:p>
        </p:txBody>
      </p:sp>
      <p:sp>
        <p:nvSpPr>
          <p:cNvPr id="18434" name="Rectangle 6"/>
          <p:cNvSpPr>
            <a:spLocks noGrp="1" noChangeArrowheads="1"/>
          </p:cNvSpPr>
          <p:nvPr>
            <p:ph type="body" idx="1"/>
          </p:nvPr>
        </p:nvSpPr>
        <p:spPr/>
        <p:txBody>
          <a:bodyPr/>
          <a:lstStyle/>
          <a:p>
            <a:pPr eaLnBrk="1" hangingPunct="1"/>
            <a:endParaRPr lang="en-US">
              <a:ea typeface="ＭＳ Ｐゴシック" pitchFamily="127" charset="-128"/>
              <a:cs typeface="ＭＳ Ｐゴシック" pitchFamily="127" charset="-128"/>
            </a:endParaRPr>
          </a:p>
        </p:txBody>
      </p:sp>
      <p:pic>
        <p:nvPicPr>
          <p:cNvPr id="18435" name="Picture 7" descr="PHOTO080.JPG                                                   0000313EArt Explosion 12               AE8BFE19:"/>
          <p:cNvPicPr>
            <a:picLocks noChangeAspect="1" noChangeArrowheads="1"/>
          </p:cNvPicPr>
          <p:nvPr/>
        </p:nvPicPr>
        <p:blipFill>
          <a:blip r:embed="rId2"/>
          <a:srcRect/>
          <a:stretch>
            <a:fillRect/>
          </a:stretch>
        </p:blipFill>
        <p:spPr bwMode="auto">
          <a:xfrm>
            <a:off x="-365125" y="-25400"/>
            <a:ext cx="9726613" cy="6883400"/>
          </a:xfrm>
          <a:prstGeom prst="rect">
            <a:avLst/>
          </a:prstGeom>
          <a:noFill/>
          <a:ln w="9525">
            <a:noFill/>
            <a:miter lim="800000"/>
            <a:headEnd/>
            <a:tailEnd/>
          </a:ln>
        </p:spPr>
      </p:pic>
      <p:sp>
        <p:nvSpPr>
          <p:cNvPr id="15368" name="Rectangle 8"/>
          <p:cNvSpPr>
            <a:spLocks noChangeArrowheads="1"/>
          </p:cNvSpPr>
          <p:nvPr/>
        </p:nvSpPr>
        <p:spPr bwMode="auto">
          <a:xfrm>
            <a:off x="381000" y="533400"/>
            <a:ext cx="8382000" cy="5689600"/>
          </a:xfrm>
          <a:prstGeom prst="rect">
            <a:avLst/>
          </a:prstGeom>
          <a:noFill/>
          <a:ln>
            <a:noFill/>
          </a:ln>
          <a:extLst>
            <a:ext uri="{909E8E84-426E-40dd-AFC4-6F175D3DCCD1}"/>
            <a:ext uri="{91240B29-F687-4f45-9708-019B960494DF}"/>
          </a:extLst>
        </p:spPr>
        <p:txBody>
          <a:bodyPr/>
          <a:lstStyle/>
          <a:p>
            <a:pPr marL="50800" indent="-50800">
              <a:lnSpc>
                <a:spcPct val="90000"/>
              </a:lnSpc>
              <a:spcBef>
                <a:spcPct val="20000"/>
              </a:spcBef>
              <a:defRPr/>
            </a:pPr>
            <a:r>
              <a:rPr lang="en-US" sz="4000" b="1" dirty="0">
                <a:solidFill>
                  <a:srgbClr val="2B1BCC"/>
                </a:solidFill>
                <a:latin typeface="Stone Sans OS ITC TT-Bold" charset="0"/>
                <a:ea typeface="ＭＳ Ｐゴシック" charset="0"/>
                <a:cs typeface="ＭＳ Ｐゴシック" charset="0"/>
              </a:rPr>
              <a:t>The shocking news for you first time news writers…</a:t>
            </a:r>
          </a:p>
          <a:p>
            <a:pPr marL="965200" lvl="1" indent="-508000">
              <a:lnSpc>
                <a:spcPct val="90000"/>
              </a:lnSpc>
              <a:spcBef>
                <a:spcPct val="20000"/>
              </a:spcBef>
              <a:buFont typeface="Webdings" charset="0"/>
              <a:buChar char="¥"/>
              <a:defRPr/>
            </a:pPr>
            <a:endParaRPr lang="en-US" sz="3000" b="1" dirty="0">
              <a:solidFill>
                <a:schemeClr val="accent1"/>
              </a:solidFill>
              <a:effectLst>
                <a:glow rad="101600">
                  <a:schemeClr val="accent1">
                    <a:alpha val="75000"/>
                  </a:schemeClr>
                </a:glow>
              </a:effectLst>
              <a:latin typeface="Stone Sans ITC TT-Semi" charset="0"/>
              <a:ea typeface="ＭＳ Ｐゴシック" charset="0"/>
              <a:cs typeface="ＭＳ Ｐゴシック" charset="0"/>
            </a:endParaRPr>
          </a:p>
          <a:p>
            <a:pPr marL="965200" lvl="1" indent="-508000">
              <a:lnSpc>
                <a:spcPct val="90000"/>
              </a:lnSpc>
              <a:spcBef>
                <a:spcPct val="20000"/>
              </a:spcBef>
              <a:buFont typeface="Webdings" charset="0"/>
              <a:buChar char="¥"/>
              <a:defRPr/>
            </a:pPr>
            <a:r>
              <a:rPr lang="en-US" sz="3800" b="1" dirty="0">
                <a:effectLst>
                  <a:glow rad="101600">
                    <a:schemeClr val="accent1">
                      <a:alpha val="75000"/>
                    </a:schemeClr>
                  </a:glow>
                </a:effectLst>
                <a:latin typeface="Stone Sans ITC TT-Semi" charset="0"/>
                <a:ea typeface="ＭＳ Ｐゴシック" charset="0"/>
                <a:cs typeface="ＭＳ Ｐゴシック" charset="0"/>
              </a:rPr>
              <a:t>You absolutely </a:t>
            </a:r>
            <a:r>
              <a:rPr lang="en-US" sz="3800" b="1" i="1" dirty="0">
                <a:effectLst>
                  <a:glow rad="101600">
                    <a:schemeClr val="accent1">
                      <a:alpha val="75000"/>
                    </a:schemeClr>
                  </a:glow>
                </a:effectLst>
                <a:latin typeface="Stone Sans ITC TT-Semi" charset="0"/>
                <a:ea typeface="ＭＳ Ｐゴシック" charset="0"/>
                <a:cs typeface="ＭＳ Ｐゴシック" charset="0"/>
              </a:rPr>
              <a:t>must</a:t>
            </a:r>
            <a:r>
              <a:rPr lang="en-US" sz="3800" b="1" dirty="0">
                <a:effectLst>
                  <a:glow rad="101600">
                    <a:schemeClr val="accent1">
                      <a:alpha val="75000"/>
                    </a:schemeClr>
                  </a:glow>
                </a:effectLst>
                <a:latin typeface="Stone Sans ITC TT-Semi" charset="0"/>
                <a:ea typeface="ＭＳ Ｐゴシック" charset="0"/>
                <a:cs typeface="ＭＳ Ｐゴシック" charset="0"/>
              </a:rPr>
              <a:t> tell the result of the event first!</a:t>
            </a:r>
          </a:p>
          <a:p>
            <a:pPr marL="1549400" lvl="2" indent="-469900">
              <a:lnSpc>
                <a:spcPct val="90000"/>
              </a:lnSpc>
              <a:spcBef>
                <a:spcPct val="20000"/>
              </a:spcBef>
              <a:buFont typeface="Webdings" charset="0"/>
              <a:buChar char=""/>
              <a:defRPr/>
            </a:pPr>
            <a:r>
              <a:rPr lang="en-US" sz="3800" b="1" dirty="0">
                <a:effectLst>
                  <a:glow rad="101600">
                    <a:schemeClr val="accent1">
                      <a:alpha val="75000"/>
                    </a:schemeClr>
                  </a:glow>
                </a:effectLst>
                <a:latin typeface="Stone Sans ITC TT-Semi" charset="0"/>
                <a:ea typeface="ＭＳ Ｐゴシック" charset="0"/>
                <a:cs typeface="ＭＳ Ｐゴシック" charset="0"/>
              </a:rPr>
              <a:t>This means giving …</a:t>
            </a:r>
          </a:p>
          <a:p>
            <a:pPr marL="1892300" lvl="3" indent="-228600">
              <a:lnSpc>
                <a:spcPct val="90000"/>
              </a:lnSpc>
              <a:spcBef>
                <a:spcPct val="20000"/>
              </a:spcBef>
              <a:buFont typeface="Webdings" charset="0"/>
              <a:buChar char="["/>
              <a:defRPr/>
            </a:pPr>
            <a:r>
              <a:rPr lang="en-US" b="1" dirty="0">
                <a:effectLst>
                  <a:glow rad="101600">
                    <a:schemeClr val="accent1">
                      <a:alpha val="75000"/>
                    </a:schemeClr>
                  </a:glow>
                </a:effectLst>
                <a:latin typeface="Stone Sans OS ITC TT-Semi" charset="0"/>
                <a:ea typeface="ＭＳ Ｐゴシック" charset="0"/>
                <a:cs typeface="ＭＳ Ｐゴシック" charset="0"/>
              </a:rPr>
              <a:t>game scores,</a:t>
            </a:r>
          </a:p>
          <a:p>
            <a:pPr marL="1892300" lvl="3" indent="-228600">
              <a:lnSpc>
                <a:spcPct val="90000"/>
              </a:lnSpc>
              <a:spcBef>
                <a:spcPct val="20000"/>
              </a:spcBef>
              <a:buFont typeface="Webdings" charset="0"/>
              <a:buChar char="["/>
              <a:defRPr/>
            </a:pPr>
            <a:r>
              <a:rPr lang="en-US" b="1" dirty="0">
                <a:effectLst>
                  <a:glow rad="101600">
                    <a:schemeClr val="accent1">
                      <a:alpha val="75000"/>
                    </a:schemeClr>
                  </a:glow>
                </a:effectLst>
                <a:latin typeface="Stone Sans OS ITC TT-Semi" charset="0"/>
                <a:ea typeface="ＭＳ Ｐゴシック" charset="0"/>
                <a:cs typeface="ＭＳ Ｐゴシック" charset="0"/>
              </a:rPr>
              <a:t> election winners, </a:t>
            </a:r>
          </a:p>
          <a:p>
            <a:pPr marL="1892300" lvl="3" indent="-228600">
              <a:lnSpc>
                <a:spcPct val="90000"/>
              </a:lnSpc>
              <a:spcBef>
                <a:spcPct val="20000"/>
              </a:spcBef>
              <a:buFont typeface="Webdings" charset="0"/>
              <a:buChar char="["/>
              <a:defRPr/>
            </a:pPr>
            <a:r>
              <a:rPr lang="en-US" b="1" dirty="0">
                <a:effectLst>
                  <a:glow rad="101600">
                    <a:schemeClr val="accent1">
                      <a:alpha val="75000"/>
                    </a:schemeClr>
                  </a:glow>
                </a:effectLst>
                <a:latin typeface="Stone Sans OS ITC TT-Semi" charset="0"/>
                <a:ea typeface="ＭＳ Ｐゴシック" charset="0"/>
                <a:cs typeface="ＭＳ Ｐゴシック" charset="0"/>
              </a:rPr>
              <a:t>change in policy etc.</a:t>
            </a:r>
            <a:endParaRPr lang="en-US" dirty="0">
              <a:solidFill>
                <a:schemeClr val="accent1"/>
              </a:solidFill>
              <a:effectLst>
                <a:glow rad="101600">
                  <a:schemeClr val="accent1">
                    <a:alpha val="75000"/>
                  </a:schemeClr>
                </a:glow>
              </a:effectLst>
              <a:latin typeface="Stone Sans OS ITC TT-Semi" charset="0"/>
              <a:ea typeface="ＭＳ Ｐゴシック" charset="0"/>
              <a:cs typeface="ＭＳ Ｐゴシック" charset="0"/>
            </a:endParaRPr>
          </a:p>
        </p:txBody>
      </p:sp>
      <p:sp>
        <p:nvSpPr>
          <p:cNvPr id="15369" name="Text Box 9"/>
          <p:cNvSpPr txBox="1">
            <a:spLocks noChangeArrowheads="1"/>
          </p:cNvSpPr>
          <p:nvPr/>
        </p:nvSpPr>
        <p:spPr bwMode="auto">
          <a:xfrm>
            <a:off x="1778000" y="5943600"/>
            <a:ext cx="7010400" cy="657225"/>
          </a:xfrm>
          <a:prstGeom prst="rect">
            <a:avLst/>
          </a:prstGeom>
          <a:noFill/>
          <a:ln w="9525">
            <a:noFill/>
            <a:miter lim="800000"/>
            <a:headEnd/>
            <a:tailEnd/>
          </a:ln>
        </p:spPr>
        <p:txBody>
          <a:bodyPr>
            <a:prstTxWarp prst="textNoShape">
              <a:avLst/>
            </a:prstTxWarp>
            <a:spAutoFit/>
          </a:bodyPr>
          <a:lstStyle/>
          <a:p>
            <a:pPr marL="2755900" lvl="4" indent="-457200" algn="r">
              <a:lnSpc>
                <a:spcPct val="90000"/>
              </a:lnSpc>
              <a:spcBef>
                <a:spcPct val="20000"/>
              </a:spcBef>
              <a:buClr>
                <a:schemeClr val="accent1"/>
              </a:buClr>
              <a:buFont typeface="Times" pitchFamily="127" charset="0"/>
              <a:buNone/>
            </a:pPr>
            <a:r>
              <a:rPr lang="en-US" sz="4000" b="1">
                <a:solidFill>
                  <a:srgbClr val="F0461B"/>
                </a:solidFill>
                <a:latin typeface="Stone Sans OS ITC TT-Semi" charset="0"/>
              </a:rPr>
              <a:t>IMMEDIATELY!</a:t>
            </a:r>
            <a:endParaRPr lang="en-US" sz="4000" b="1">
              <a:solidFill>
                <a:schemeClr val="accent1"/>
              </a:solidFill>
              <a:latin typeface="Stone Sans OS ITC TT-Semi"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5368">
                                            <p:txEl>
                                              <p:pRg st="0" end="0"/>
                                            </p:txEl>
                                          </p:spTgt>
                                        </p:tgtEl>
                                        <p:attrNameLst>
                                          <p:attrName>style.visibility</p:attrName>
                                        </p:attrNameLst>
                                      </p:cBhvr>
                                      <p:to>
                                        <p:strVal val="visible"/>
                                      </p:to>
                                    </p:set>
                                    <p:animEffect transition="in" filter="slide(fromBottom)">
                                      <p:cBhvr>
                                        <p:cTn id="7" dur="500"/>
                                        <p:tgtEl>
                                          <p:spTgt spid="15368">
                                            <p:txEl>
                                              <p:pRg st="0" end="0"/>
                                            </p:txEl>
                                          </p:spTgt>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5368">
                                            <p:txEl>
                                              <p:pRg st="2" end="2"/>
                                            </p:txEl>
                                          </p:spTgt>
                                        </p:tgtEl>
                                        <p:attrNameLst>
                                          <p:attrName>style.visibility</p:attrName>
                                        </p:attrNameLst>
                                      </p:cBhvr>
                                      <p:to>
                                        <p:strVal val="visible"/>
                                      </p:to>
                                    </p:set>
                                    <p:animEffect transition="in" filter="slide(fromBottom)">
                                      <p:cBhvr>
                                        <p:cTn id="11" dur="500"/>
                                        <p:tgtEl>
                                          <p:spTgt spid="15368">
                                            <p:txEl>
                                              <p:pRg st="2" end="2"/>
                                            </p:txEl>
                                          </p:spTgt>
                                        </p:tgtEl>
                                      </p:cBhvr>
                                    </p:animEffect>
                                  </p:childTnLst>
                                </p:cTn>
                              </p:par>
                            </p:childTnLst>
                          </p:cTn>
                        </p:par>
                        <p:par>
                          <p:cTn id="12" fill="hold" nodeType="afterGroup">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5368">
                                            <p:txEl>
                                              <p:pRg st="3" end="3"/>
                                            </p:txEl>
                                          </p:spTgt>
                                        </p:tgtEl>
                                        <p:attrNameLst>
                                          <p:attrName>style.visibility</p:attrName>
                                        </p:attrNameLst>
                                      </p:cBhvr>
                                      <p:to>
                                        <p:strVal val="visible"/>
                                      </p:to>
                                    </p:set>
                                    <p:animEffect transition="in" filter="slide(fromBottom)">
                                      <p:cBhvr>
                                        <p:cTn id="15" dur="500"/>
                                        <p:tgtEl>
                                          <p:spTgt spid="15368">
                                            <p:txEl>
                                              <p:pRg st="3" end="3"/>
                                            </p:txEl>
                                          </p:spTgt>
                                        </p:tgtEl>
                                      </p:cBhvr>
                                    </p:animEffect>
                                  </p:childTnLst>
                                </p:cTn>
                              </p:par>
                            </p:childTnLst>
                          </p:cTn>
                        </p:par>
                        <p:par>
                          <p:cTn id="16" fill="hold" nodeType="afterGroup">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15368">
                                            <p:txEl>
                                              <p:pRg st="4" end="4"/>
                                            </p:txEl>
                                          </p:spTgt>
                                        </p:tgtEl>
                                        <p:attrNameLst>
                                          <p:attrName>style.visibility</p:attrName>
                                        </p:attrNameLst>
                                      </p:cBhvr>
                                      <p:to>
                                        <p:strVal val="visible"/>
                                      </p:to>
                                    </p:set>
                                    <p:animEffect transition="in" filter="slide(fromBottom)">
                                      <p:cBhvr>
                                        <p:cTn id="19" dur="500"/>
                                        <p:tgtEl>
                                          <p:spTgt spid="15368">
                                            <p:txEl>
                                              <p:pRg st="4" end="4"/>
                                            </p:txEl>
                                          </p:spTgt>
                                        </p:tgtEl>
                                      </p:cBhvr>
                                    </p:animEffect>
                                  </p:childTnLst>
                                </p:cTn>
                              </p:par>
                            </p:childTnLst>
                          </p:cTn>
                        </p:par>
                        <p:par>
                          <p:cTn id="20" fill="hold" nodeType="afterGroup">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15368">
                                            <p:txEl>
                                              <p:pRg st="5" end="5"/>
                                            </p:txEl>
                                          </p:spTgt>
                                        </p:tgtEl>
                                        <p:attrNameLst>
                                          <p:attrName>style.visibility</p:attrName>
                                        </p:attrNameLst>
                                      </p:cBhvr>
                                      <p:to>
                                        <p:strVal val="visible"/>
                                      </p:to>
                                    </p:set>
                                    <p:animEffect transition="in" filter="slide(fromBottom)">
                                      <p:cBhvr>
                                        <p:cTn id="23" dur="500"/>
                                        <p:tgtEl>
                                          <p:spTgt spid="15368">
                                            <p:txEl>
                                              <p:pRg st="5" end="5"/>
                                            </p:txEl>
                                          </p:spTgt>
                                        </p:tgtEl>
                                      </p:cBhvr>
                                    </p:animEffect>
                                  </p:childTnLst>
                                </p:cTn>
                              </p:par>
                            </p:childTnLst>
                          </p:cTn>
                        </p:par>
                        <p:par>
                          <p:cTn id="24" fill="hold" nodeType="afterGroup">
                            <p:stCondLst>
                              <p:cond delay="2500"/>
                            </p:stCondLst>
                            <p:childTnLst>
                              <p:par>
                                <p:cTn id="25" presetID="12" presetClass="entr" presetSubtype="4" fill="hold" grpId="0" nodeType="afterEffect">
                                  <p:stCondLst>
                                    <p:cond delay="0"/>
                                  </p:stCondLst>
                                  <p:childTnLst>
                                    <p:set>
                                      <p:cBhvr>
                                        <p:cTn id="26" dur="1" fill="hold">
                                          <p:stCondLst>
                                            <p:cond delay="0"/>
                                          </p:stCondLst>
                                        </p:cTn>
                                        <p:tgtEl>
                                          <p:spTgt spid="15368">
                                            <p:txEl>
                                              <p:pRg st="6" end="6"/>
                                            </p:txEl>
                                          </p:spTgt>
                                        </p:tgtEl>
                                        <p:attrNameLst>
                                          <p:attrName>style.visibility</p:attrName>
                                        </p:attrNameLst>
                                      </p:cBhvr>
                                      <p:to>
                                        <p:strVal val="visible"/>
                                      </p:to>
                                    </p:set>
                                    <p:animEffect transition="in" filter="slide(fromBottom)">
                                      <p:cBhvr>
                                        <p:cTn id="27" dur="500"/>
                                        <p:tgtEl>
                                          <p:spTgt spid="15368">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4" presetClass="entr" presetSubtype="0" fill="hold" grpId="0" nodeType="clickEffect">
                                  <p:stCondLst>
                                    <p:cond delay="0"/>
                                  </p:stCondLst>
                                  <p:childTnLst>
                                    <p:set>
                                      <p:cBhvr>
                                        <p:cTn id="31" dur="1" fill="hold">
                                          <p:stCondLst>
                                            <p:cond delay="0"/>
                                          </p:stCondLst>
                                        </p:cTn>
                                        <p:tgtEl>
                                          <p:spTgt spid="15369"/>
                                        </p:tgtEl>
                                        <p:attrNameLst>
                                          <p:attrName>style.visibility</p:attrName>
                                        </p:attrNameLst>
                                      </p:cBhvr>
                                      <p:to>
                                        <p:strVal val="visible"/>
                                      </p:to>
                                    </p:set>
                                    <p:anim from="(-#ppt_w/2)" to="(#ppt_x)" calcmode="lin" valueType="num">
                                      <p:cBhvr>
                                        <p:cTn id="32" dur="600" fill="hold">
                                          <p:stCondLst>
                                            <p:cond delay="0"/>
                                          </p:stCondLst>
                                        </p:cTn>
                                        <p:tgtEl>
                                          <p:spTgt spid="15369"/>
                                        </p:tgtEl>
                                        <p:attrNameLst>
                                          <p:attrName>ppt_x</p:attrName>
                                        </p:attrNameLst>
                                      </p:cBhvr>
                                    </p:anim>
                                    <p:anim from="0" to="-1.0" calcmode="lin" valueType="num">
                                      <p:cBhvr>
                                        <p:cTn id="33" dur="200" decel="50000" autoRev="1" fill="hold">
                                          <p:stCondLst>
                                            <p:cond delay="600"/>
                                          </p:stCondLst>
                                        </p:cTn>
                                        <p:tgtEl>
                                          <p:spTgt spid="15369"/>
                                        </p:tgtEl>
                                        <p:attrNameLst>
                                          <p:attrName>xshear</p:attrName>
                                        </p:attrNameLst>
                                      </p:cBhvr>
                                    </p:anim>
                                    <p:animScale>
                                      <p:cBhvr>
                                        <p:cTn id="34" dur="200" decel="100000" autoRev="1" fill="hold">
                                          <p:stCondLst>
                                            <p:cond delay="600"/>
                                          </p:stCondLst>
                                        </p:cTn>
                                        <p:tgtEl>
                                          <p:spTgt spid="15369"/>
                                        </p:tgtEl>
                                      </p:cBhvr>
                                      <p:from x="100000" y="100000"/>
                                      <p:to x="80000" y="100000"/>
                                    </p:animScale>
                                    <p:anim by="(#ppt_h/3+#ppt_w*0.1)" calcmode="lin" valueType="num">
                                      <p:cBhvr additive="sum">
                                        <p:cTn id="35" dur="200" decel="100000" autoRev="1" fill="hold">
                                          <p:stCondLst>
                                            <p:cond delay="600"/>
                                          </p:stCondLst>
                                        </p:cTn>
                                        <p:tgtEl>
                                          <p:spTgt spid="1536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build="p" bldLvl="4" autoUpdateAnimBg="0" advAuto="0"/>
      <p:bldP spid="15369"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p:spPr>
        <p:txBody>
          <a:bodyPr/>
          <a:lstStyle/>
          <a:p>
            <a:fld id="{58835A52-D0DA-446B-BC55-23BDCC94CE0E}" type="slidenum">
              <a:rPr lang="en-US">
                <a:ea typeface="ＭＳ Ｐゴシック" pitchFamily="127" charset="-128"/>
                <a:cs typeface="ＭＳ Ｐゴシック" pitchFamily="127" charset="-128"/>
              </a:rPr>
              <a:pPr/>
              <a:t>5</a:t>
            </a:fld>
            <a:endParaRPr lang="en-US">
              <a:ea typeface="ＭＳ Ｐゴシック" pitchFamily="127" charset="-128"/>
              <a:cs typeface="ＭＳ Ｐゴシック" pitchFamily="127" charset="-128"/>
            </a:endParaRPr>
          </a:p>
        </p:txBody>
      </p:sp>
      <p:pic>
        <p:nvPicPr>
          <p:cNvPr id="19458" name="Picture 2" descr="F02B0006.JPG                                                   000007F3Art Explosion 12               AE8BFE19:"/>
          <p:cNvPicPr>
            <a:picLocks noChangeAspect="1" noChangeArrowheads="1"/>
          </p:cNvPicPr>
          <p:nvPr/>
        </p:nvPicPr>
        <p:blipFill>
          <a:blip r:embed="rId3"/>
          <a:srcRect l="-20" t="24" r="20" b="11604"/>
          <a:stretch>
            <a:fillRect/>
          </a:stretch>
        </p:blipFill>
        <p:spPr bwMode="auto">
          <a:xfrm flipV="1">
            <a:off x="0" y="115888"/>
            <a:ext cx="9144000" cy="6742112"/>
          </a:xfrm>
          <a:prstGeom prst="rect">
            <a:avLst/>
          </a:prstGeom>
          <a:noFill/>
          <a:ln w="9525">
            <a:noFill/>
            <a:miter lim="800000"/>
            <a:headEnd/>
            <a:tailEnd/>
          </a:ln>
        </p:spPr>
      </p:pic>
      <p:sp>
        <p:nvSpPr>
          <p:cNvPr id="105475" name="Rectangle 3"/>
          <p:cNvSpPr>
            <a:spLocks noGrp="1" noChangeArrowheads="1"/>
          </p:cNvSpPr>
          <p:nvPr>
            <p:ph type="title"/>
          </p:nvPr>
        </p:nvSpPr>
        <p:spPr>
          <a:xfrm>
            <a:off x="685800" y="457200"/>
            <a:ext cx="7772400" cy="1143000"/>
          </a:xfrm>
        </p:spPr>
        <p:txBody>
          <a:bodyPr/>
          <a:lstStyle/>
          <a:p>
            <a:pPr eaLnBrk="1" hangingPunct="1"/>
            <a:r>
              <a:rPr lang="en-US">
                <a:ea typeface="ＭＳ Ｐゴシック" pitchFamily="127" charset="-128"/>
                <a:cs typeface="ＭＳ Ｐゴシック" pitchFamily="127" charset="-128"/>
              </a:rPr>
              <a:t>Why must the </a:t>
            </a:r>
            <a:r>
              <a:rPr lang="ja-JP" altLang="en-US">
                <a:ea typeface="ＭＳ Ｐゴシック" pitchFamily="127" charset="-128"/>
                <a:cs typeface="ＭＳ Ｐゴシック" pitchFamily="127" charset="-128"/>
              </a:rPr>
              <a:t>“</a:t>
            </a:r>
            <a:r>
              <a:rPr lang="en-US" altLang="ja-JP">
                <a:ea typeface="ＭＳ Ｐゴシック" pitchFamily="127" charset="-128"/>
                <a:cs typeface="ＭＳ Ｐゴシック" pitchFamily="127" charset="-128"/>
              </a:rPr>
              <a:t>end</a:t>
            </a:r>
            <a:r>
              <a:rPr lang="ja-JP" altLang="en-US">
                <a:ea typeface="ＭＳ Ｐゴシック" pitchFamily="127" charset="-128"/>
                <a:cs typeface="ＭＳ Ｐゴシック" pitchFamily="127" charset="-128"/>
              </a:rPr>
              <a:t>”</a:t>
            </a:r>
            <a:r>
              <a:rPr lang="en-US" altLang="ja-JP">
                <a:ea typeface="ＭＳ Ｐゴシック" pitchFamily="127" charset="-128"/>
                <a:cs typeface="ＭＳ Ｐゴシック" pitchFamily="127" charset="-128"/>
              </a:rPr>
              <a:t> (result) come first?</a:t>
            </a:r>
            <a:endParaRPr lang="en-US">
              <a:ea typeface="ＭＳ Ｐゴシック" pitchFamily="127" charset="-128"/>
              <a:cs typeface="ＭＳ Ｐゴシック" pitchFamily="127" charset="-128"/>
            </a:endParaRPr>
          </a:p>
        </p:txBody>
      </p:sp>
      <p:sp>
        <p:nvSpPr>
          <p:cNvPr id="105476" name="Rectangle 4"/>
          <p:cNvSpPr>
            <a:spLocks noGrp="1" noChangeArrowheads="1"/>
          </p:cNvSpPr>
          <p:nvPr>
            <p:ph type="body" idx="1"/>
          </p:nvPr>
        </p:nvSpPr>
        <p:spPr>
          <a:xfrm>
            <a:off x="685800" y="2286000"/>
            <a:ext cx="8458200" cy="3810000"/>
          </a:xfrm>
          <a:extLst/>
        </p:spPr>
        <p:txBody>
          <a:bodyPr/>
          <a:lstStyle/>
          <a:p>
            <a:pPr marL="673100" lvl="1" eaLnBrk="1" hangingPunct="1">
              <a:buFont typeface="Webdings" charset="0"/>
              <a:buChar char="¥"/>
              <a:defRPr/>
            </a:pPr>
            <a:r>
              <a:rPr lang="en-US" sz="4000" dirty="0">
                <a:effectLst>
                  <a:glow rad="101600">
                    <a:schemeClr val="tx1">
                      <a:alpha val="75000"/>
                    </a:schemeClr>
                  </a:glow>
                </a:effectLst>
                <a:latin typeface="Stone Sans ITC TT-Semi" charset="0"/>
                <a:ea typeface="ＭＳ Ｐゴシック" charset="0"/>
              </a:rPr>
              <a:t>Readers are in a hurry and will only read what strikes them as </a:t>
            </a:r>
          </a:p>
          <a:p>
            <a:pPr marL="1257300" lvl="2" eaLnBrk="1" hangingPunct="1">
              <a:buFont typeface="Webdings" charset="0"/>
              <a:buChar char=""/>
              <a:defRPr/>
            </a:pPr>
            <a:r>
              <a:rPr lang="en-US" sz="4000" dirty="0">
                <a:effectLst>
                  <a:glow rad="101600">
                    <a:schemeClr val="tx1">
                      <a:alpha val="75000"/>
                    </a:schemeClr>
                  </a:glow>
                </a:effectLst>
                <a:latin typeface="Stone Sans ITC TT-Semi" charset="0"/>
                <a:ea typeface="ＭＳ Ｐゴシック" charset="0"/>
              </a:rPr>
              <a:t>important, </a:t>
            </a:r>
          </a:p>
          <a:p>
            <a:pPr marL="1257300" lvl="2" eaLnBrk="1" hangingPunct="1">
              <a:buFont typeface="Webdings" charset="0"/>
              <a:buChar char=""/>
              <a:defRPr/>
            </a:pPr>
            <a:r>
              <a:rPr lang="en-US" sz="4000" dirty="0">
                <a:effectLst>
                  <a:glow rad="101600">
                    <a:schemeClr val="tx1">
                      <a:alpha val="75000"/>
                    </a:schemeClr>
                  </a:glow>
                </a:effectLst>
                <a:latin typeface="Stone Sans ITC TT-Semi" charset="0"/>
                <a:ea typeface="ＭＳ Ｐゴシック" charset="0"/>
              </a:rPr>
              <a:t>interesting, or </a:t>
            </a:r>
          </a:p>
          <a:p>
            <a:pPr marL="1257300" lvl="2" eaLnBrk="1" hangingPunct="1">
              <a:buFont typeface="Webdings" charset="0"/>
              <a:buChar char=""/>
              <a:defRPr/>
            </a:pPr>
            <a:r>
              <a:rPr lang="en-US" sz="4000" dirty="0">
                <a:effectLst>
                  <a:glow rad="101600">
                    <a:schemeClr val="tx1">
                      <a:alpha val="75000"/>
                    </a:schemeClr>
                  </a:glow>
                </a:effectLst>
                <a:latin typeface="Stone Sans ITC TT-Semi" charset="0"/>
                <a:ea typeface="ＭＳ Ｐゴシック" charset="0"/>
              </a:rPr>
              <a:t>worthy of their time.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105475"/>
                                        </p:tgtEl>
                                        <p:attrNameLst>
                                          <p:attrName>style.visibility</p:attrName>
                                        </p:attrNameLst>
                                      </p:cBhvr>
                                      <p:to>
                                        <p:strVal val="visible"/>
                                      </p:to>
                                    </p:set>
                                    <p:anim calcmode="lin" valueType="num">
                                      <p:cBhvr>
                                        <p:cTn id="7" dur="500" fill="hold"/>
                                        <p:tgtEl>
                                          <p:spTgt spid="105475"/>
                                        </p:tgtEl>
                                        <p:attrNameLst>
                                          <p:attrName>ppt_w</p:attrName>
                                        </p:attrNameLst>
                                      </p:cBhvr>
                                      <p:tavLst>
                                        <p:tav tm="0">
                                          <p:val>
                                            <p:fltVal val="0"/>
                                          </p:val>
                                        </p:tav>
                                        <p:tav tm="100000">
                                          <p:val>
                                            <p:strVal val="#ppt_w"/>
                                          </p:val>
                                        </p:tav>
                                      </p:tavLst>
                                    </p:anim>
                                    <p:anim calcmode="lin" valueType="num">
                                      <p:cBhvr>
                                        <p:cTn id="8" dur="500" fill="hold"/>
                                        <p:tgtEl>
                                          <p:spTgt spid="105475"/>
                                        </p:tgtEl>
                                        <p:attrNameLst>
                                          <p:attrName>ppt_h</p:attrName>
                                        </p:attrNameLst>
                                      </p:cBhvr>
                                      <p:tavLst>
                                        <p:tav tm="0">
                                          <p:val>
                                            <p:fltVal val="0"/>
                                          </p:val>
                                        </p:tav>
                                        <p:tav tm="100000">
                                          <p:val>
                                            <p:strVal val="#ppt_h"/>
                                          </p:val>
                                        </p:tav>
                                      </p:tavLst>
                                    </p:anim>
                                    <p:anim calcmode="lin" valueType="num">
                                      <p:cBhvr>
                                        <p:cTn id="9" dur="500" fill="hold"/>
                                        <p:tgtEl>
                                          <p:spTgt spid="105475"/>
                                        </p:tgtEl>
                                        <p:attrNameLst>
                                          <p:attrName>ppt_x</p:attrName>
                                        </p:attrNameLst>
                                      </p:cBhvr>
                                      <p:tavLst>
                                        <p:tav tm="0">
                                          <p:val>
                                            <p:fltVal val="0.5"/>
                                          </p:val>
                                        </p:tav>
                                        <p:tav tm="100000">
                                          <p:val>
                                            <p:strVal val="#ppt_x"/>
                                          </p:val>
                                        </p:tav>
                                      </p:tavLst>
                                    </p:anim>
                                    <p:anim calcmode="lin" valueType="num">
                                      <p:cBhvr>
                                        <p:cTn id="10" dur="500" fill="hold"/>
                                        <p:tgtEl>
                                          <p:spTgt spid="105475"/>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sh Register"/>
                                        </p:tgtEl>
                                      </p:cMediaNode>
                                    </p:audio>
                                  </p:sub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5476">
                                            <p:txEl>
                                              <p:pRg st="0" end="0"/>
                                            </p:txEl>
                                          </p:spTgt>
                                        </p:tgtEl>
                                        <p:attrNameLst>
                                          <p:attrName>style.visibility</p:attrName>
                                        </p:attrNameLst>
                                      </p:cBhvr>
                                      <p:to>
                                        <p:strVal val="visible"/>
                                      </p:to>
                                    </p:set>
                                    <p:animEffect transition="in" filter="fade">
                                      <p:cBhvr>
                                        <p:cTn id="15" dur="1000"/>
                                        <p:tgtEl>
                                          <p:spTgt spid="105476">
                                            <p:txEl>
                                              <p:pRg st="0" end="0"/>
                                            </p:txEl>
                                          </p:spTgt>
                                        </p:tgtEl>
                                      </p:cBhvr>
                                    </p:animEffect>
                                    <p:anim calcmode="lin" valueType="num">
                                      <p:cBhvr>
                                        <p:cTn id="16" dur="1000" fill="hold"/>
                                        <p:tgtEl>
                                          <p:spTgt spid="105476">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5476">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547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5476">
                                            <p:txEl>
                                              <p:pRg st="1" end="1"/>
                                            </p:txEl>
                                          </p:spTgt>
                                        </p:tgtEl>
                                        <p:attrNameLst>
                                          <p:attrName>style.visibility</p:attrName>
                                        </p:attrNameLst>
                                      </p:cBhvr>
                                      <p:to>
                                        <p:strVal val="visible"/>
                                      </p:to>
                                    </p:set>
                                    <p:animEffect transition="in" filter="fade">
                                      <p:cBhvr>
                                        <p:cTn id="23" dur="1000"/>
                                        <p:tgtEl>
                                          <p:spTgt spid="105476">
                                            <p:txEl>
                                              <p:pRg st="1" end="1"/>
                                            </p:txEl>
                                          </p:spTgt>
                                        </p:tgtEl>
                                      </p:cBhvr>
                                    </p:animEffect>
                                    <p:anim calcmode="lin" valueType="num">
                                      <p:cBhvr>
                                        <p:cTn id="24" dur="1000" fill="hold"/>
                                        <p:tgtEl>
                                          <p:spTgt spid="105476">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05476">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547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5476">
                                            <p:txEl>
                                              <p:pRg st="2" end="2"/>
                                            </p:txEl>
                                          </p:spTgt>
                                        </p:tgtEl>
                                        <p:attrNameLst>
                                          <p:attrName>style.visibility</p:attrName>
                                        </p:attrNameLst>
                                      </p:cBhvr>
                                      <p:to>
                                        <p:strVal val="visible"/>
                                      </p:to>
                                    </p:set>
                                    <p:animEffect transition="in" filter="fade">
                                      <p:cBhvr>
                                        <p:cTn id="31" dur="1000"/>
                                        <p:tgtEl>
                                          <p:spTgt spid="105476">
                                            <p:txEl>
                                              <p:pRg st="2" end="2"/>
                                            </p:txEl>
                                          </p:spTgt>
                                        </p:tgtEl>
                                      </p:cBhvr>
                                    </p:animEffect>
                                    <p:anim calcmode="lin" valueType="num">
                                      <p:cBhvr>
                                        <p:cTn id="32" dur="1000" fill="hold"/>
                                        <p:tgtEl>
                                          <p:spTgt spid="105476">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05476">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0547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05476">
                                            <p:txEl>
                                              <p:pRg st="3" end="3"/>
                                            </p:txEl>
                                          </p:spTgt>
                                        </p:tgtEl>
                                        <p:attrNameLst>
                                          <p:attrName>style.visibility</p:attrName>
                                        </p:attrNameLst>
                                      </p:cBhvr>
                                      <p:to>
                                        <p:strVal val="visible"/>
                                      </p:to>
                                    </p:set>
                                    <p:animEffect transition="in" filter="fade">
                                      <p:cBhvr>
                                        <p:cTn id="39" dur="1000"/>
                                        <p:tgtEl>
                                          <p:spTgt spid="105476">
                                            <p:txEl>
                                              <p:pRg st="3" end="3"/>
                                            </p:txEl>
                                          </p:spTgt>
                                        </p:tgtEl>
                                      </p:cBhvr>
                                    </p:animEffect>
                                    <p:anim calcmode="lin" valueType="num">
                                      <p:cBhvr>
                                        <p:cTn id="40" dur="1000" fill="hold"/>
                                        <p:tgtEl>
                                          <p:spTgt spid="105476">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05476">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5476">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utoUpdateAnimBg="0"/>
      <p:bldP spid="105476" grpId="0" build="p" bldLvl="3"/>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Slide Number Placeholder 5"/>
          <p:cNvSpPr>
            <a:spLocks noGrp="1"/>
          </p:cNvSpPr>
          <p:nvPr>
            <p:ph type="sldNum" sz="quarter" idx="12"/>
          </p:nvPr>
        </p:nvSpPr>
        <p:spPr>
          <a:noFill/>
        </p:spPr>
        <p:txBody>
          <a:bodyPr/>
          <a:lstStyle/>
          <a:p>
            <a:fld id="{6826D9F5-705F-4F0C-B1FE-14A92442EFA1}" type="slidenum">
              <a:rPr lang="en-US">
                <a:ea typeface="ＭＳ Ｐゴシック" pitchFamily="127" charset="-128"/>
                <a:cs typeface="ＭＳ Ｐゴシック" pitchFamily="127" charset="-128"/>
              </a:rPr>
              <a:pPr/>
              <a:t>6</a:t>
            </a:fld>
            <a:endParaRPr lang="en-US">
              <a:ea typeface="ＭＳ Ｐゴシック" pitchFamily="127" charset="-128"/>
              <a:cs typeface="ＭＳ Ｐゴシック" pitchFamily="127" charset="-128"/>
            </a:endParaRPr>
          </a:p>
        </p:txBody>
      </p:sp>
      <p:pic>
        <p:nvPicPr>
          <p:cNvPr id="20482" name="Picture 2" descr="F02B0006.JPG                                                   000007F3Art Explosion 12               AE8BFE19:"/>
          <p:cNvPicPr>
            <a:picLocks noChangeAspect="1" noChangeArrowheads="1"/>
          </p:cNvPicPr>
          <p:nvPr/>
        </p:nvPicPr>
        <p:blipFill>
          <a:blip r:embed="rId2"/>
          <a:srcRect l="-20" t="24" r="20" b="11604"/>
          <a:stretch>
            <a:fillRect/>
          </a:stretch>
        </p:blipFill>
        <p:spPr bwMode="auto">
          <a:xfrm flipV="1">
            <a:off x="0" y="0"/>
            <a:ext cx="9144000" cy="6858000"/>
          </a:xfrm>
          <a:prstGeom prst="rect">
            <a:avLst/>
          </a:prstGeom>
          <a:noFill/>
          <a:ln w="9525">
            <a:noFill/>
            <a:miter lim="800000"/>
            <a:headEnd/>
            <a:tailEnd/>
          </a:ln>
        </p:spPr>
      </p:pic>
      <p:sp>
        <p:nvSpPr>
          <p:cNvPr id="20483" name="Rectangle 3"/>
          <p:cNvSpPr>
            <a:spLocks noGrp="1" noChangeArrowheads="1"/>
          </p:cNvSpPr>
          <p:nvPr>
            <p:ph type="title"/>
          </p:nvPr>
        </p:nvSpPr>
        <p:spPr>
          <a:xfrm>
            <a:off x="609600" y="0"/>
            <a:ext cx="7772400" cy="1143000"/>
          </a:xfrm>
        </p:spPr>
        <p:txBody>
          <a:bodyPr/>
          <a:lstStyle/>
          <a:p>
            <a:pPr eaLnBrk="1" hangingPunct="1"/>
            <a:r>
              <a:rPr lang="en-US">
                <a:ea typeface="ＭＳ Ｐゴシック" pitchFamily="127" charset="-128"/>
                <a:cs typeface="ＭＳ Ｐゴシック" pitchFamily="127" charset="-128"/>
              </a:rPr>
              <a:t>…And</a:t>
            </a:r>
          </a:p>
        </p:txBody>
      </p:sp>
      <p:sp>
        <p:nvSpPr>
          <p:cNvPr id="106500" name="Rectangle 4"/>
          <p:cNvSpPr>
            <a:spLocks noGrp="1" noChangeArrowheads="1"/>
          </p:cNvSpPr>
          <p:nvPr>
            <p:ph type="body" idx="1"/>
          </p:nvPr>
        </p:nvSpPr>
        <p:spPr>
          <a:xfrm>
            <a:off x="228600" y="990600"/>
            <a:ext cx="8737600" cy="5765800"/>
          </a:xfrm>
          <a:extLst/>
        </p:spPr>
        <p:txBody>
          <a:bodyPr/>
          <a:lstStyle/>
          <a:p>
            <a:pPr marL="673100" lvl="1" eaLnBrk="1" hangingPunct="1">
              <a:lnSpc>
                <a:spcPct val="90000"/>
              </a:lnSpc>
              <a:buFont typeface="Webdings" charset="0"/>
              <a:buChar char="¥"/>
              <a:defRPr/>
            </a:pPr>
            <a:r>
              <a:rPr lang="en-US" sz="4000" dirty="0">
                <a:effectLst>
                  <a:glow rad="101600">
                    <a:schemeClr val="tx1">
                      <a:alpha val="75000"/>
                    </a:schemeClr>
                  </a:glow>
                </a:effectLst>
                <a:latin typeface="Stone Sans ITC TT-Semi" charset="0"/>
                <a:ea typeface="ＭＳ Ｐゴシック" charset="0"/>
              </a:rPr>
              <a:t>Readers are lazy</a:t>
            </a:r>
          </a:p>
          <a:p>
            <a:pPr marL="1257300" lvl="2" eaLnBrk="1" hangingPunct="1">
              <a:lnSpc>
                <a:spcPct val="90000"/>
              </a:lnSpc>
              <a:buFont typeface="Webdings" charset="0"/>
              <a:buChar char=""/>
              <a:defRPr/>
            </a:pPr>
            <a:r>
              <a:rPr lang="en-US" sz="4000" dirty="0">
                <a:effectLst>
                  <a:glow rad="101600">
                    <a:schemeClr val="tx1">
                      <a:alpha val="75000"/>
                    </a:schemeClr>
                  </a:glow>
                </a:effectLst>
                <a:latin typeface="Stone Sans ITC TT-Semi" charset="0"/>
                <a:ea typeface="ＭＳ Ｐゴシック" charset="0"/>
              </a:rPr>
              <a:t>They want information quickly </a:t>
            </a:r>
          </a:p>
          <a:p>
            <a:pPr marL="1257300" lvl="2" eaLnBrk="1" hangingPunct="1">
              <a:lnSpc>
                <a:spcPct val="90000"/>
              </a:lnSpc>
              <a:buFont typeface="Webdings" charset="0"/>
              <a:buChar char=""/>
              <a:defRPr/>
            </a:pPr>
            <a:r>
              <a:rPr lang="en-US" sz="4000" dirty="0">
                <a:effectLst>
                  <a:glow rad="101600">
                    <a:schemeClr val="tx1">
                      <a:alpha val="75000"/>
                    </a:schemeClr>
                  </a:glow>
                </a:effectLst>
                <a:latin typeface="Stone Sans ITC TT-Semi" charset="0"/>
                <a:ea typeface="ＭＳ Ｐゴシック" charset="0"/>
              </a:rPr>
              <a:t>They often don</a:t>
            </a:r>
            <a:r>
              <a:rPr lang="ja-JP" altLang="en-US" sz="4000" dirty="0">
                <a:effectLst>
                  <a:glow rad="101600">
                    <a:schemeClr val="tx1">
                      <a:alpha val="75000"/>
                    </a:schemeClr>
                  </a:glow>
                </a:effectLst>
                <a:latin typeface="Stone Sans ITC TT-Semi" charset="0"/>
                <a:ea typeface="ＭＳ Ｐゴシック" charset="0"/>
              </a:rPr>
              <a:t>’</a:t>
            </a:r>
            <a:r>
              <a:rPr lang="en-US" altLang="ja-JP" sz="4000" dirty="0">
                <a:effectLst>
                  <a:glow rad="101600">
                    <a:schemeClr val="tx1">
                      <a:alpha val="75000"/>
                    </a:schemeClr>
                  </a:glow>
                </a:effectLst>
                <a:latin typeface="Stone Sans ITC TT-Semi" charset="0"/>
                <a:ea typeface="ＭＳ Ｐゴシック" charset="0"/>
              </a:rPr>
              <a:t>t read news through to the end</a:t>
            </a:r>
          </a:p>
          <a:p>
            <a:pPr marL="2006600" lvl="3" indent="-635000" eaLnBrk="1" hangingPunct="1">
              <a:lnSpc>
                <a:spcPct val="90000"/>
              </a:lnSpc>
              <a:buFont typeface="Webdings" charset="0"/>
              <a:buChar char="["/>
              <a:defRPr/>
            </a:pPr>
            <a:r>
              <a:rPr lang="en-US" sz="4000" dirty="0">
                <a:effectLst>
                  <a:glow rad="101600">
                    <a:schemeClr val="tx1">
                      <a:alpha val="75000"/>
                    </a:schemeClr>
                  </a:glow>
                </a:effectLst>
                <a:latin typeface="Stone Sans OS ITC TT-Semi" charset="0"/>
                <a:ea typeface="ＭＳ Ｐゴシック" charset="0"/>
              </a:rPr>
              <a:t>If they don</a:t>
            </a:r>
            <a:r>
              <a:rPr lang="ja-JP" altLang="en-US" sz="4000" dirty="0">
                <a:effectLst>
                  <a:glow rad="101600">
                    <a:schemeClr val="tx1">
                      <a:alpha val="75000"/>
                    </a:schemeClr>
                  </a:glow>
                </a:effectLst>
                <a:latin typeface="Stone Sans OS ITC TT-Semi" charset="0"/>
                <a:ea typeface="ＭＳ Ｐゴシック" charset="0"/>
              </a:rPr>
              <a:t>’</a:t>
            </a:r>
            <a:r>
              <a:rPr lang="en-US" altLang="ja-JP" sz="4000" dirty="0">
                <a:effectLst>
                  <a:glow rad="101600">
                    <a:schemeClr val="tx1">
                      <a:alpha val="75000"/>
                    </a:schemeClr>
                  </a:glow>
                </a:effectLst>
                <a:latin typeface="Stone Sans OS ITC TT-Semi" charset="0"/>
                <a:ea typeface="ＭＳ Ｐゴシック" charset="0"/>
              </a:rPr>
              <a:t>t make it to the end, what information must they absolutely have about this topic?</a:t>
            </a:r>
            <a:endParaRPr lang="en-US" sz="4000" dirty="0">
              <a:effectLst>
                <a:glow rad="101600">
                  <a:schemeClr val="tx1">
                    <a:alpha val="75000"/>
                  </a:schemeClr>
                </a:glow>
              </a:effectLst>
              <a:latin typeface="Stone Sans OS ITC TT-Semi" charset="0"/>
              <a:ea typeface="ＭＳ Ｐゴシック"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Effect transition="in" filter="fade">
                                      <p:cBhvr>
                                        <p:cTn id="7" dur="1000"/>
                                        <p:tgtEl>
                                          <p:spTgt spid="106500">
                                            <p:txEl>
                                              <p:pRg st="0" end="0"/>
                                            </p:txEl>
                                          </p:spTgt>
                                        </p:tgtEl>
                                      </p:cBhvr>
                                    </p:animEffect>
                                    <p:anim calcmode="lin" valueType="num">
                                      <p:cBhvr>
                                        <p:cTn id="8" dur="1000" fill="hold"/>
                                        <p:tgtEl>
                                          <p:spTgt spid="106500">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06500">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6500">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6500">
                                            <p:txEl>
                                              <p:pRg st="1" end="1"/>
                                            </p:txEl>
                                          </p:spTgt>
                                        </p:tgtEl>
                                        <p:attrNameLst>
                                          <p:attrName>style.visibility</p:attrName>
                                        </p:attrNameLst>
                                      </p:cBhvr>
                                      <p:to>
                                        <p:strVal val="visible"/>
                                      </p:to>
                                    </p:set>
                                    <p:animEffect transition="in" filter="fade">
                                      <p:cBhvr>
                                        <p:cTn id="15" dur="1000"/>
                                        <p:tgtEl>
                                          <p:spTgt spid="106500">
                                            <p:txEl>
                                              <p:pRg st="1" end="1"/>
                                            </p:txEl>
                                          </p:spTgt>
                                        </p:tgtEl>
                                      </p:cBhvr>
                                    </p:animEffect>
                                    <p:anim calcmode="lin" valueType="num">
                                      <p:cBhvr>
                                        <p:cTn id="16" dur="1000" fill="hold"/>
                                        <p:tgtEl>
                                          <p:spTgt spid="106500">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6500">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6500">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6500">
                                            <p:txEl>
                                              <p:pRg st="2" end="2"/>
                                            </p:txEl>
                                          </p:spTgt>
                                        </p:tgtEl>
                                        <p:attrNameLst>
                                          <p:attrName>style.visibility</p:attrName>
                                        </p:attrNameLst>
                                      </p:cBhvr>
                                      <p:to>
                                        <p:strVal val="visible"/>
                                      </p:to>
                                    </p:set>
                                    <p:animEffect transition="in" filter="fade">
                                      <p:cBhvr>
                                        <p:cTn id="23" dur="1000"/>
                                        <p:tgtEl>
                                          <p:spTgt spid="106500">
                                            <p:txEl>
                                              <p:pRg st="2" end="2"/>
                                            </p:txEl>
                                          </p:spTgt>
                                        </p:tgtEl>
                                      </p:cBhvr>
                                    </p:animEffect>
                                    <p:anim calcmode="lin" valueType="num">
                                      <p:cBhvr>
                                        <p:cTn id="24" dur="1000" fill="hold"/>
                                        <p:tgtEl>
                                          <p:spTgt spid="106500">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06500">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650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6500">
                                            <p:txEl>
                                              <p:pRg st="3" end="3"/>
                                            </p:txEl>
                                          </p:spTgt>
                                        </p:tgtEl>
                                        <p:attrNameLst>
                                          <p:attrName>style.visibility</p:attrName>
                                        </p:attrNameLst>
                                      </p:cBhvr>
                                      <p:to>
                                        <p:strVal val="visible"/>
                                      </p:to>
                                    </p:set>
                                    <p:animEffect transition="in" filter="fade">
                                      <p:cBhvr>
                                        <p:cTn id="31" dur="1000"/>
                                        <p:tgtEl>
                                          <p:spTgt spid="106500">
                                            <p:txEl>
                                              <p:pRg st="3" end="3"/>
                                            </p:txEl>
                                          </p:spTgt>
                                        </p:tgtEl>
                                      </p:cBhvr>
                                    </p:animEffect>
                                    <p:anim calcmode="lin" valueType="num">
                                      <p:cBhvr>
                                        <p:cTn id="32" dur="1000" fill="hold"/>
                                        <p:tgtEl>
                                          <p:spTgt spid="106500">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06500">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06500">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 grpId="0" build="p" bldLvl="4"/>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p:spPr>
        <p:txBody>
          <a:bodyPr/>
          <a:lstStyle/>
          <a:p>
            <a:fld id="{CB322686-C8D6-4763-A405-B43D3279A523}" type="slidenum">
              <a:rPr lang="en-US">
                <a:ea typeface="ＭＳ Ｐゴシック" pitchFamily="127" charset="-128"/>
                <a:cs typeface="ＭＳ Ｐゴシック" pitchFamily="127" charset="-128"/>
              </a:rPr>
              <a:pPr/>
              <a:t>7</a:t>
            </a:fld>
            <a:endParaRPr lang="en-US">
              <a:ea typeface="ＭＳ Ｐゴシック" pitchFamily="127" charset="-128"/>
              <a:cs typeface="ＭＳ Ｐゴシック" pitchFamily="127" charset="-128"/>
            </a:endParaRPr>
          </a:p>
        </p:txBody>
      </p:sp>
      <p:pic>
        <p:nvPicPr>
          <p:cNvPr id="21506" name="Picture 2" descr="F02B0006.JPG                                                   000007F3Art Explosion 12               AE8BFE19:"/>
          <p:cNvPicPr>
            <a:picLocks noChangeAspect="1" noChangeArrowheads="1"/>
          </p:cNvPicPr>
          <p:nvPr/>
        </p:nvPicPr>
        <p:blipFill>
          <a:blip r:embed="rId2"/>
          <a:srcRect l="-20" t="24" r="20" b="11604"/>
          <a:stretch>
            <a:fillRect/>
          </a:stretch>
        </p:blipFill>
        <p:spPr bwMode="auto">
          <a:xfrm flipV="1">
            <a:off x="0" y="115888"/>
            <a:ext cx="9144000" cy="6437312"/>
          </a:xfrm>
          <a:prstGeom prst="rect">
            <a:avLst/>
          </a:prstGeom>
          <a:noFill/>
          <a:ln w="9525">
            <a:noFill/>
            <a:miter lim="800000"/>
            <a:headEnd/>
            <a:tailEnd/>
          </a:ln>
        </p:spPr>
      </p:pic>
      <p:sp>
        <p:nvSpPr>
          <p:cNvPr id="21507" name="Rectangle 3"/>
          <p:cNvSpPr>
            <a:spLocks noGrp="1" noChangeArrowheads="1"/>
          </p:cNvSpPr>
          <p:nvPr>
            <p:ph type="title"/>
          </p:nvPr>
        </p:nvSpPr>
        <p:spPr>
          <a:xfrm>
            <a:off x="533400" y="12700"/>
            <a:ext cx="7772400" cy="1143000"/>
          </a:xfrm>
        </p:spPr>
        <p:txBody>
          <a:bodyPr/>
          <a:lstStyle/>
          <a:p>
            <a:pPr eaLnBrk="1" hangingPunct="1"/>
            <a:r>
              <a:rPr lang="en-US">
                <a:ea typeface="ＭＳ Ｐゴシック" pitchFamily="127" charset="-128"/>
                <a:cs typeface="ＭＳ Ｐゴシック" pitchFamily="127" charset="-128"/>
              </a:rPr>
              <a:t>…However</a:t>
            </a:r>
          </a:p>
        </p:txBody>
      </p:sp>
      <p:sp>
        <p:nvSpPr>
          <p:cNvPr id="107524" name="Rectangle 4"/>
          <p:cNvSpPr>
            <a:spLocks noGrp="1" noChangeArrowheads="1"/>
          </p:cNvSpPr>
          <p:nvPr>
            <p:ph type="body" idx="1"/>
          </p:nvPr>
        </p:nvSpPr>
        <p:spPr>
          <a:xfrm>
            <a:off x="50800" y="914400"/>
            <a:ext cx="8864600" cy="5562600"/>
          </a:xfrm>
        </p:spPr>
        <p:txBody>
          <a:bodyPr/>
          <a:lstStyle/>
          <a:p>
            <a:pPr marL="673100" lvl="1" eaLnBrk="1" hangingPunct="1">
              <a:lnSpc>
                <a:spcPct val="90000"/>
              </a:lnSpc>
            </a:pPr>
            <a:r>
              <a:rPr lang="en-US" sz="3200">
                <a:latin typeface="Stone Sans ITC TT-Semi" charset="0"/>
              </a:rPr>
              <a:t>Readers can be enticed to read further</a:t>
            </a:r>
          </a:p>
          <a:p>
            <a:pPr marL="1257300" lvl="2" eaLnBrk="1" hangingPunct="1">
              <a:lnSpc>
                <a:spcPct val="90000"/>
              </a:lnSpc>
            </a:pPr>
            <a:r>
              <a:rPr lang="en-US" sz="3200">
                <a:latin typeface="Stone Sans ITC TT-Semi" charset="0"/>
                <a:ea typeface="ＭＳ Ｐゴシック" pitchFamily="127" charset="-128"/>
              </a:rPr>
              <a:t>If you have a snappy, catchy lead, readers are more likely to read further (even if not all the way) </a:t>
            </a:r>
          </a:p>
          <a:p>
            <a:pPr marL="1257300" lvl="2" eaLnBrk="1" hangingPunct="1">
              <a:lnSpc>
                <a:spcPct val="90000"/>
              </a:lnSpc>
            </a:pPr>
            <a:r>
              <a:rPr lang="en-US" sz="3200">
                <a:latin typeface="Stone Sans ITC TT-Semi" charset="0"/>
                <a:ea typeface="ＭＳ Ｐゴシック" pitchFamily="127" charset="-128"/>
              </a:rPr>
              <a:t>If you offer them reasons to read further, they will</a:t>
            </a:r>
          </a:p>
          <a:p>
            <a:pPr marL="2006600" lvl="3" indent="-635000" eaLnBrk="1" hangingPunct="1">
              <a:lnSpc>
                <a:spcPct val="90000"/>
              </a:lnSpc>
            </a:pPr>
            <a:r>
              <a:rPr lang="en-US" sz="3200">
                <a:latin typeface="Stone Sans OS ITC TT-Semi" charset="0"/>
                <a:ea typeface="ＭＳ Ｐゴシック" pitchFamily="127" charset="-128"/>
              </a:rPr>
              <a:t>Make them feel like authorities via your article</a:t>
            </a:r>
          </a:p>
          <a:p>
            <a:pPr marL="2006600" lvl="3" indent="-635000" eaLnBrk="1" hangingPunct="1">
              <a:lnSpc>
                <a:spcPct val="90000"/>
              </a:lnSpc>
            </a:pPr>
            <a:r>
              <a:rPr lang="en-US" sz="3200">
                <a:latin typeface="Stone Sans OS ITC TT-Semi" charset="0"/>
                <a:ea typeface="ＭＳ Ｐゴシック" pitchFamily="127" charset="-128"/>
              </a:rPr>
              <a:t>Surprise them</a:t>
            </a:r>
          </a:p>
          <a:p>
            <a:pPr marL="2006600" lvl="3" indent="-635000" eaLnBrk="1" hangingPunct="1">
              <a:lnSpc>
                <a:spcPct val="90000"/>
              </a:lnSpc>
            </a:pPr>
            <a:r>
              <a:rPr lang="en-US" sz="3200">
                <a:latin typeface="Stone Sans OS ITC TT-Semi" charset="0"/>
                <a:ea typeface="ＭＳ Ｐゴシック" pitchFamily="127" charset="-128"/>
              </a:rPr>
              <a:t>Present a conflict and tension so that they want to know more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anim calcmode="lin" valueType="num">
                                      <p:cBhvr>
                                        <p:cTn id="7" dur="500" decel="50000" fill="hold">
                                          <p:stCondLst>
                                            <p:cond delay="0"/>
                                          </p:stCondLst>
                                        </p:cTn>
                                        <p:tgtEl>
                                          <p:spTgt spid="10752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752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752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752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752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752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752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752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07524">
                                            <p:txEl>
                                              <p:pRg st="1" end="1"/>
                                            </p:txEl>
                                          </p:spTgt>
                                        </p:tgtEl>
                                        <p:attrNameLst>
                                          <p:attrName>style.visibility</p:attrName>
                                        </p:attrNameLst>
                                      </p:cBhvr>
                                      <p:to>
                                        <p:strVal val="visible"/>
                                      </p:to>
                                    </p:set>
                                    <p:anim calcmode="lin" valueType="num">
                                      <p:cBhvr>
                                        <p:cTn id="19" dur="500" decel="50000" fill="hold">
                                          <p:stCondLst>
                                            <p:cond delay="0"/>
                                          </p:stCondLst>
                                        </p:cTn>
                                        <p:tgtEl>
                                          <p:spTgt spid="107524">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7524">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7524">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107524">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7524">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7524">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7524">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752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07524">
                                            <p:txEl>
                                              <p:pRg st="2" end="2"/>
                                            </p:txEl>
                                          </p:spTgt>
                                        </p:tgtEl>
                                        <p:attrNameLst>
                                          <p:attrName>style.visibility</p:attrName>
                                        </p:attrNameLst>
                                      </p:cBhvr>
                                      <p:to>
                                        <p:strVal val="visible"/>
                                      </p:to>
                                    </p:set>
                                    <p:anim calcmode="lin" valueType="num">
                                      <p:cBhvr>
                                        <p:cTn id="31" dur="500" decel="50000" fill="hold">
                                          <p:stCondLst>
                                            <p:cond delay="0"/>
                                          </p:stCondLst>
                                        </p:cTn>
                                        <p:tgtEl>
                                          <p:spTgt spid="107524">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07524">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07524">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107524">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07524">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07524">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07524">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07524">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107524">
                                            <p:txEl>
                                              <p:pRg st="3" end="3"/>
                                            </p:txEl>
                                          </p:spTgt>
                                        </p:tgtEl>
                                        <p:attrNameLst>
                                          <p:attrName>style.visibility</p:attrName>
                                        </p:attrNameLst>
                                      </p:cBhvr>
                                      <p:to>
                                        <p:strVal val="visible"/>
                                      </p:to>
                                    </p:set>
                                    <p:anim calcmode="lin" valueType="num">
                                      <p:cBhvr>
                                        <p:cTn id="43" dur="500" decel="50000" fill="hold">
                                          <p:stCondLst>
                                            <p:cond delay="0"/>
                                          </p:stCondLst>
                                        </p:cTn>
                                        <p:tgtEl>
                                          <p:spTgt spid="107524">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07524">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07524">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107524">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07524">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07524">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07524">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07524">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107524">
                                            <p:txEl>
                                              <p:pRg st="4" end="4"/>
                                            </p:txEl>
                                          </p:spTgt>
                                        </p:tgtEl>
                                        <p:attrNameLst>
                                          <p:attrName>style.visibility</p:attrName>
                                        </p:attrNameLst>
                                      </p:cBhvr>
                                      <p:to>
                                        <p:strVal val="visible"/>
                                      </p:to>
                                    </p:set>
                                    <p:anim calcmode="lin" valueType="num">
                                      <p:cBhvr>
                                        <p:cTn id="55" dur="500" decel="50000" fill="hold">
                                          <p:stCondLst>
                                            <p:cond delay="0"/>
                                          </p:stCondLst>
                                        </p:cTn>
                                        <p:tgtEl>
                                          <p:spTgt spid="107524">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07524">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07524">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107524">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07524">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07524">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07524">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07524">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107524">
                                            <p:txEl>
                                              <p:pRg st="5" end="5"/>
                                            </p:txEl>
                                          </p:spTgt>
                                        </p:tgtEl>
                                        <p:attrNameLst>
                                          <p:attrName>style.visibility</p:attrName>
                                        </p:attrNameLst>
                                      </p:cBhvr>
                                      <p:to>
                                        <p:strVal val="visible"/>
                                      </p:to>
                                    </p:set>
                                    <p:anim calcmode="lin" valueType="num">
                                      <p:cBhvr>
                                        <p:cTn id="67" dur="500" decel="50000" fill="hold">
                                          <p:stCondLst>
                                            <p:cond delay="0"/>
                                          </p:stCondLst>
                                        </p:cTn>
                                        <p:tgtEl>
                                          <p:spTgt spid="107524">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107524">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107524">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107524">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107524">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107524">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107524">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1075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build="p" bldLvl="5"/>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Slide Number Placeholder 5"/>
          <p:cNvSpPr>
            <a:spLocks noGrp="1"/>
          </p:cNvSpPr>
          <p:nvPr>
            <p:ph type="sldNum" sz="quarter" idx="12"/>
          </p:nvPr>
        </p:nvSpPr>
        <p:spPr>
          <a:noFill/>
        </p:spPr>
        <p:txBody>
          <a:bodyPr/>
          <a:lstStyle/>
          <a:p>
            <a:fld id="{2BC72625-0D41-41EB-B77A-2680EDE10BFF}" type="slidenum">
              <a:rPr lang="en-US">
                <a:ea typeface="ＭＳ Ｐゴシック" pitchFamily="127" charset="-128"/>
                <a:cs typeface="ＭＳ Ｐゴシック" pitchFamily="127" charset="-128"/>
              </a:rPr>
              <a:pPr/>
              <a:t>8</a:t>
            </a:fld>
            <a:endParaRPr lang="en-US">
              <a:ea typeface="ＭＳ Ｐゴシック" pitchFamily="127" charset="-128"/>
              <a:cs typeface="ＭＳ Ｐゴシック" pitchFamily="127" charset="-128"/>
            </a:endParaRPr>
          </a:p>
        </p:txBody>
      </p:sp>
      <p:pic>
        <p:nvPicPr>
          <p:cNvPr id="22530" name="Picture 2" descr="F02B0006.JPG                                                   000007F3Art Explosion 12               AE8BFE19:"/>
          <p:cNvPicPr>
            <a:picLocks noChangeAspect="1" noChangeArrowheads="1"/>
          </p:cNvPicPr>
          <p:nvPr/>
        </p:nvPicPr>
        <p:blipFill>
          <a:blip r:embed="rId2"/>
          <a:srcRect l="-20" t="24" r="20" b="11604"/>
          <a:stretch>
            <a:fillRect/>
          </a:stretch>
        </p:blipFill>
        <p:spPr bwMode="auto">
          <a:xfrm flipV="1">
            <a:off x="0" y="115888"/>
            <a:ext cx="9144000" cy="6437312"/>
          </a:xfrm>
          <a:prstGeom prst="rect">
            <a:avLst/>
          </a:prstGeom>
          <a:noFill/>
          <a:ln w="9525">
            <a:noFill/>
            <a:miter lim="800000"/>
            <a:headEnd/>
            <a:tailEnd/>
          </a:ln>
        </p:spPr>
      </p:pic>
      <p:sp>
        <p:nvSpPr>
          <p:cNvPr id="22531" name="Rectangle 3"/>
          <p:cNvSpPr>
            <a:spLocks noGrp="1" noChangeArrowheads="1"/>
          </p:cNvSpPr>
          <p:nvPr>
            <p:ph type="title"/>
          </p:nvPr>
        </p:nvSpPr>
        <p:spPr>
          <a:xfrm>
            <a:off x="685800" y="457200"/>
            <a:ext cx="7772400" cy="1143000"/>
          </a:xfrm>
        </p:spPr>
        <p:txBody>
          <a:bodyPr/>
          <a:lstStyle/>
          <a:p>
            <a:pPr eaLnBrk="1" hangingPunct="1"/>
            <a:r>
              <a:rPr lang="en-US">
                <a:ea typeface="ＭＳ Ｐゴシック" pitchFamily="127" charset="-128"/>
                <a:cs typeface="ＭＳ Ｐゴシック" pitchFamily="127" charset="-128"/>
              </a:rPr>
              <a:t>…Remember</a:t>
            </a:r>
          </a:p>
        </p:txBody>
      </p:sp>
      <p:sp>
        <p:nvSpPr>
          <p:cNvPr id="108548" name="Rectangle 4"/>
          <p:cNvSpPr>
            <a:spLocks noGrp="1" noChangeArrowheads="1"/>
          </p:cNvSpPr>
          <p:nvPr>
            <p:ph type="body" idx="1"/>
          </p:nvPr>
        </p:nvSpPr>
        <p:spPr>
          <a:xfrm>
            <a:off x="381000" y="1524000"/>
            <a:ext cx="8458200" cy="4724400"/>
          </a:xfrm>
        </p:spPr>
        <p:txBody>
          <a:bodyPr/>
          <a:lstStyle/>
          <a:p>
            <a:pPr marL="673100" lvl="1" eaLnBrk="1" hangingPunct="1">
              <a:lnSpc>
                <a:spcPct val="90000"/>
              </a:lnSpc>
            </a:pPr>
            <a:r>
              <a:rPr lang="en-US" sz="3600">
                <a:latin typeface="Stone Sans ITC TT-Semi" charset="0"/>
              </a:rPr>
              <a:t>Readers are self-centered</a:t>
            </a:r>
          </a:p>
          <a:p>
            <a:pPr marL="673100" lvl="1" eaLnBrk="1" hangingPunct="1">
              <a:lnSpc>
                <a:spcPct val="90000"/>
              </a:lnSpc>
            </a:pPr>
            <a:endParaRPr lang="en-US" sz="3600">
              <a:latin typeface="Stone Sans ITC TT-Semi" charset="0"/>
            </a:endParaRPr>
          </a:p>
          <a:p>
            <a:pPr marL="673100" lvl="1" eaLnBrk="1" hangingPunct="1">
              <a:lnSpc>
                <a:spcPct val="90000"/>
              </a:lnSpc>
            </a:pPr>
            <a:endParaRPr lang="en-US" sz="2200">
              <a:latin typeface="Stone Sans ITC TT-Semi" charset="0"/>
            </a:endParaRPr>
          </a:p>
          <a:p>
            <a:pPr marL="1257300" lvl="2" eaLnBrk="1" hangingPunct="1">
              <a:lnSpc>
                <a:spcPct val="90000"/>
              </a:lnSpc>
            </a:pPr>
            <a:r>
              <a:rPr lang="en-US" sz="3600">
                <a:latin typeface="Stone Sans ITC TT-Semi" charset="0"/>
                <a:ea typeface="ＭＳ Ｐゴシック" pitchFamily="127" charset="-128"/>
              </a:rPr>
              <a:t>Think like a reader</a:t>
            </a:r>
          </a:p>
          <a:p>
            <a:pPr marL="2006600" lvl="3" indent="-635000" eaLnBrk="1" hangingPunct="1">
              <a:lnSpc>
                <a:spcPct val="90000"/>
              </a:lnSpc>
            </a:pPr>
            <a:r>
              <a:rPr lang="en-US" sz="3600">
                <a:latin typeface="Stone Sans OS ITC TT-Semi" charset="0"/>
                <a:ea typeface="ＭＳ Ｐゴシック" pitchFamily="127" charset="-128"/>
              </a:rPr>
              <a:t>How will it affect me?</a:t>
            </a:r>
          </a:p>
          <a:p>
            <a:pPr marL="2006600" lvl="3" indent="-635000" eaLnBrk="1" hangingPunct="1">
              <a:lnSpc>
                <a:spcPct val="90000"/>
              </a:lnSpc>
            </a:pPr>
            <a:r>
              <a:rPr lang="en-US" sz="3600">
                <a:latin typeface="Stone Sans OS ITC TT-Semi" charset="0"/>
                <a:ea typeface="ＭＳ Ｐゴシック" pitchFamily="127" charset="-128"/>
              </a:rPr>
              <a:t>What does this have to do with me?</a:t>
            </a:r>
          </a:p>
          <a:p>
            <a:pPr marL="2006600" lvl="3" indent="-635000" eaLnBrk="1" hangingPunct="1">
              <a:lnSpc>
                <a:spcPct val="90000"/>
              </a:lnSpc>
            </a:pPr>
            <a:r>
              <a:rPr lang="en-US" sz="3600">
                <a:latin typeface="Stone Sans OS ITC TT-Semi" charset="0"/>
                <a:ea typeface="ＭＳ Ｐゴシック" pitchFamily="127" charset="-128"/>
              </a:rPr>
              <a:t>What is in this for 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8548">
                                            <p:txEl>
                                              <p:pRg st="0" end="0"/>
                                            </p:txEl>
                                          </p:spTgt>
                                        </p:tgtEl>
                                        <p:attrNameLst>
                                          <p:attrName>style.visibility</p:attrName>
                                        </p:attrNameLst>
                                      </p:cBhvr>
                                      <p:to>
                                        <p:strVal val="visible"/>
                                      </p:to>
                                    </p:set>
                                    <p:animEffect transition="in" filter="fade">
                                      <p:cBhvr>
                                        <p:cTn id="7" dur="1000"/>
                                        <p:tgtEl>
                                          <p:spTgt spid="108548">
                                            <p:txEl>
                                              <p:pRg st="0" end="0"/>
                                            </p:txEl>
                                          </p:spTgt>
                                        </p:tgtEl>
                                      </p:cBhvr>
                                    </p:animEffect>
                                    <p:anim calcmode="lin" valueType="num">
                                      <p:cBhvr>
                                        <p:cTn id="8" dur="1000" fill="hold"/>
                                        <p:tgtEl>
                                          <p:spTgt spid="10854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0854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8548">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8548">
                                            <p:txEl>
                                              <p:pRg st="3" end="3"/>
                                            </p:txEl>
                                          </p:spTgt>
                                        </p:tgtEl>
                                        <p:attrNameLst>
                                          <p:attrName>style.visibility</p:attrName>
                                        </p:attrNameLst>
                                      </p:cBhvr>
                                      <p:to>
                                        <p:strVal val="visible"/>
                                      </p:to>
                                    </p:set>
                                    <p:animEffect transition="in" filter="fade">
                                      <p:cBhvr>
                                        <p:cTn id="15" dur="1000"/>
                                        <p:tgtEl>
                                          <p:spTgt spid="108548">
                                            <p:txEl>
                                              <p:pRg st="3" end="3"/>
                                            </p:txEl>
                                          </p:spTgt>
                                        </p:tgtEl>
                                      </p:cBhvr>
                                    </p:animEffect>
                                    <p:anim calcmode="lin" valueType="num">
                                      <p:cBhvr>
                                        <p:cTn id="16" dur="1000" fill="hold"/>
                                        <p:tgtEl>
                                          <p:spTgt spid="108548">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8548">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8548">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8548">
                                            <p:txEl>
                                              <p:pRg st="4" end="4"/>
                                            </p:txEl>
                                          </p:spTgt>
                                        </p:tgtEl>
                                        <p:attrNameLst>
                                          <p:attrName>style.visibility</p:attrName>
                                        </p:attrNameLst>
                                      </p:cBhvr>
                                      <p:to>
                                        <p:strVal val="visible"/>
                                      </p:to>
                                    </p:set>
                                    <p:animEffect transition="in" filter="fade">
                                      <p:cBhvr>
                                        <p:cTn id="23" dur="1000"/>
                                        <p:tgtEl>
                                          <p:spTgt spid="108548">
                                            <p:txEl>
                                              <p:pRg st="4" end="4"/>
                                            </p:txEl>
                                          </p:spTgt>
                                        </p:tgtEl>
                                      </p:cBhvr>
                                    </p:animEffect>
                                    <p:anim calcmode="lin" valueType="num">
                                      <p:cBhvr>
                                        <p:cTn id="24" dur="1000" fill="hold"/>
                                        <p:tgtEl>
                                          <p:spTgt spid="108548">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08548">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8548">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08548">
                                            <p:txEl>
                                              <p:pRg st="5" end="5"/>
                                            </p:txEl>
                                          </p:spTgt>
                                        </p:tgtEl>
                                        <p:attrNameLst>
                                          <p:attrName>style.visibility</p:attrName>
                                        </p:attrNameLst>
                                      </p:cBhvr>
                                      <p:to>
                                        <p:strVal val="visible"/>
                                      </p:to>
                                    </p:set>
                                    <p:animEffect transition="in" filter="fade">
                                      <p:cBhvr>
                                        <p:cTn id="31" dur="1000"/>
                                        <p:tgtEl>
                                          <p:spTgt spid="108548">
                                            <p:txEl>
                                              <p:pRg st="5" end="5"/>
                                            </p:txEl>
                                          </p:spTgt>
                                        </p:tgtEl>
                                      </p:cBhvr>
                                    </p:animEffect>
                                    <p:anim calcmode="lin" valueType="num">
                                      <p:cBhvr>
                                        <p:cTn id="32" dur="1000" fill="hold"/>
                                        <p:tgtEl>
                                          <p:spTgt spid="108548">
                                            <p:txEl>
                                              <p:pRg st="5" end="5"/>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08548">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08548">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08548">
                                            <p:txEl>
                                              <p:pRg st="6" end="6"/>
                                            </p:txEl>
                                          </p:spTgt>
                                        </p:tgtEl>
                                        <p:attrNameLst>
                                          <p:attrName>style.visibility</p:attrName>
                                        </p:attrNameLst>
                                      </p:cBhvr>
                                      <p:to>
                                        <p:strVal val="visible"/>
                                      </p:to>
                                    </p:set>
                                    <p:animEffect transition="in" filter="fade">
                                      <p:cBhvr>
                                        <p:cTn id="39" dur="1000"/>
                                        <p:tgtEl>
                                          <p:spTgt spid="108548">
                                            <p:txEl>
                                              <p:pRg st="6" end="6"/>
                                            </p:txEl>
                                          </p:spTgt>
                                        </p:tgtEl>
                                      </p:cBhvr>
                                    </p:animEffect>
                                    <p:anim calcmode="lin" valueType="num">
                                      <p:cBhvr>
                                        <p:cTn id="40" dur="1000" fill="hold"/>
                                        <p:tgtEl>
                                          <p:spTgt spid="108548">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08548">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08548">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build="p" bldLvl="4"/>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p:spPr>
        <p:txBody>
          <a:bodyPr/>
          <a:lstStyle/>
          <a:p>
            <a:fld id="{D84EB9A4-EEEC-4580-A621-F6B7E399562B}" type="slidenum">
              <a:rPr lang="en-US">
                <a:ea typeface="ＭＳ Ｐゴシック" pitchFamily="127" charset="-128"/>
                <a:cs typeface="ＭＳ Ｐゴシック" pitchFamily="127" charset="-128"/>
              </a:rPr>
              <a:pPr/>
              <a:t>9</a:t>
            </a:fld>
            <a:endParaRPr lang="en-US">
              <a:ea typeface="ＭＳ Ｐゴシック" pitchFamily="127" charset="-128"/>
              <a:cs typeface="ＭＳ Ｐゴシック" pitchFamily="127" charset="-128"/>
            </a:endParaRPr>
          </a:p>
        </p:txBody>
      </p:sp>
      <p:pic>
        <p:nvPicPr>
          <p:cNvPr id="23554" name="Picture 2" descr="F02B0006.JPG                                                   000007F3Art Explosion 12               AE8BFE19:"/>
          <p:cNvPicPr>
            <a:picLocks noChangeAspect="1" noChangeArrowheads="1"/>
          </p:cNvPicPr>
          <p:nvPr/>
        </p:nvPicPr>
        <p:blipFill>
          <a:blip r:embed="rId2"/>
          <a:srcRect l="-20" t="24" r="20" b="11604"/>
          <a:stretch>
            <a:fillRect/>
          </a:stretch>
        </p:blipFill>
        <p:spPr bwMode="auto">
          <a:xfrm flipV="1">
            <a:off x="0" y="115888"/>
            <a:ext cx="9144000" cy="6437312"/>
          </a:xfrm>
          <a:prstGeom prst="rect">
            <a:avLst/>
          </a:prstGeom>
          <a:noFill/>
          <a:ln w="9525">
            <a:noFill/>
            <a:miter lim="800000"/>
            <a:headEnd/>
            <a:tailEnd/>
          </a:ln>
        </p:spPr>
      </p:pic>
      <p:sp>
        <p:nvSpPr>
          <p:cNvPr id="23555" name="Rectangle 3"/>
          <p:cNvSpPr>
            <a:spLocks noGrp="1" noChangeArrowheads="1"/>
          </p:cNvSpPr>
          <p:nvPr>
            <p:ph type="title"/>
          </p:nvPr>
        </p:nvSpPr>
        <p:spPr>
          <a:xfrm>
            <a:off x="685800" y="457200"/>
            <a:ext cx="7772400" cy="1143000"/>
          </a:xfrm>
        </p:spPr>
        <p:txBody>
          <a:bodyPr/>
          <a:lstStyle/>
          <a:p>
            <a:pPr eaLnBrk="1" hangingPunct="1"/>
            <a:r>
              <a:rPr lang="en-US">
                <a:ea typeface="ＭＳ Ｐゴシック" pitchFamily="127" charset="-128"/>
                <a:cs typeface="ＭＳ Ｐゴシック" pitchFamily="127" charset="-128"/>
              </a:rPr>
              <a:t>…Oh yeah</a:t>
            </a:r>
          </a:p>
        </p:txBody>
      </p:sp>
      <p:sp>
        <p:nvSpPr>
          <p:cNvPr id="109572" name="Rectangle 4"/>
          <p:cNvSpPr>
            <a:spLocks noGrp="1" noChangeArrowheads="1"/>
          </p:cNvSpPr>
          <p:nvPr>
            <p:ph type="body" idx="1"/>
          </p:nvPr>
        </p:nvSpPr>
        <p:spPr>
          <a:xfrm>
            <a:off x="381000" y="1524000"/>
            <a:ext cx="8458200" cy="4724400"/>
          </a:xfrm>
        </p:spPr>
        <p:txBody>
          <a:bodyPr/>
          <a:lstStyle/>
          <a:p>
            <a:pPr marL="673100" lvl="1" eaLnBrk="1" hangingPunct="1">
              <a:lnSpc>
                <a:spcPct val="90000"/>
              </a:lnSpc>
            </a:pPr>
            <a:r>
              <a:rPr lang="en-US" sz="3600">
                <a:latin typeface="Stone Sans ITC TT-Semi" charset="0"/>
              </a:rPr>
              <a:t>If an editor needs to cut an article due to space limitations, he/she starts at the end.</a:t>
            </a:r>
          </a:p>
          <a:p>
            <a:pPr marL="673100" lvl="1" eaLnBrk="1" hangingPunct="1">
              <a:lnSpc>
                <a:spcPct val="90000"/>
              </a:lnSpc>
            </a:pPr>
            <a:endParaRPr lang="en-US" sz="3600">
              <a:latin typeface="Stone Sans ITC TT-Semi" charset="0"/>
            </a:endParaRPr>
          </a:p>
          <a:p>
            <a:pPr marL="673100" lvl="1" eaLnBrk="1" hangingPunct="1">
              <a:lnSpc>
                <a:spcPct val="90000"/>
              </a:lnSpc>
            </a:pPr>
            <a:endParaRPr lang="en-US" sz="2200">
              <a:latin typeface="Stone Sans ITC TT-Semi" charset="0"/>
            </a:endParaRPr>
          </a:p>
          <a:p>
            <a:pPr marL="1257300" lvl="2" eaLnBrk="1" hangingPunct="1">
              <a:lnSpc>
                <a:spcPct val="90000"/>
              </a:lnSpc>
            </a:pPr>
            <a:r>
              <a:rPr lang="en-US" sz="3200">
                <a:latin typeface="Stone Sans ITC TT-Semi" charset="0"/>
                <a:ea typeface="ＭＳ Ｐゴシック" pitchFamily="127" charset="-128"/>
              </a:rPr>
              <a:t>This is less important information so it will not be terribly missed</a:t>
            </a:r>
          </a:p>
          <a:p>
            <a:pPr marL="1257300" lvl="2" eaLnBrk="1" hangingPunct="1">
              <a:lnSpc>
                <a:spcPct val="90000"/>
              </a:lnSpc>
            </a:pPr>
            <a:r>
              <a:rPr lang="en-US" sz="3200">
                <a:latin typeface="Stone Sans ITC TT-Semi" charset="0"/>
                <a:ea typeface="ＭＳ Ｐゴシック" pitchFamily="127" charset="-128"/>
              </a:rPr>
              <a:t>It is not necessary for understanding of the story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9572">
                                            <p:txEl>
                                              <p:pRg st="0" end="0"/>
                                            </p:txEl>
                                          </p:spTgt>
                                        </p:tgtEl>
                                        <p:attrNameLst>
                                          <p:attrName>style.visibility</p:attrName>
                                        </p:attrNameLst>
                                      </p:cBhvr>
                                      <p:to>
                                        <p:strVal val="visible"/>
                                      </p:to>
                                    </p:set>
                                    <p:anim calcmode="lin" valueType="num">
                                      <p:cBhvr>
                                        <p:cTn id="7" dur="500" fill="hold"/>
                                        <p:tgtEl>
                                          <p:spTgt spid="10957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957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9572">
                                            <p:txEl>
                                              <p:pRg st="3" end="3"/>
                                            </p:txEl>
                                          </p:spTgt>
                                        </p:tgtEl>
                                        <p:attrNameLst>
                                          <p:attrName>style.visibility</p:attrName>
                                        </p:attrNameLst>
                                      </p:cBhvr>
                                      <p:to>
                                        <p:strVal val="visible"/>
                                      </p:to>
                                    </p:set>
                                    <p:anim calcmode="lin" valueType="num">
                                      <p:cBhvr>
                                        <p:cTn id="13" dur="500" fill="hold"/>
                                        <p:tgtEl>
                                          <p:spTgt spid="10957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10957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9572">
                                            <p:txEl>
                                              <p:pRg st="4" end="4"/>
                                            </p:txEl>
                                          </p:spTgt>
                                        </p:tgtEl>
                                        <p:attrNameLst>
                                          <p:attrName>style.visibility</p:attrName>
                                        </p:attrNameLst>
                                      </p:cBhvr>
                                      <p:to>
                                        <p:strVal val="visible"/>
                                      </p:to>
                                    </p:set>
                                    <p:anim calcmode="lin" valueType="num">
                                      <p:cBhvr>
                                        <p:cTn id="19" dur="500" fill="hold"/>
                                        <p:tgtEl>
                                          <p:spTgt spid="10957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10957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build="p" bldLvl="4"/>
    </p:bldLst>
  </p:timing>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Stone Sans SC ITC TT-Semi"/>
        <a:ea typeface=""/>
        <a:cs typeface=""/>
      </a:majorFont>
      <a:minorFont>
        <a:latin typeface="Stone Sans OS ITC TT-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Geometr212 BkCn BT"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Geometr212 BkCn BT"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Cathie's New Toy:Microsoft Office X:Templates:Presentations:Designs:Blank Presentation</Template>
  <TotalTime>1189</TotalTime>
  <Words>851</Words>
  <Application>Microsoft Macintosh PowerPoint</Application>
  <PresentationFormat>On-screen Show (4:3)</PresentationFormat>
  <Paragraphs>116</Paragraphs>
  <Slides>28</Slides>
  <Notes>0</Notes>
  <HiddenSlides>0</HiddenSlides>
  <MMClips>2</MMClips>
  <ScaleCrop>false</ScaleCrop>
  <HeadingPairs>
    <vt:vector size="6" baseType="variant">
      <vt:variant>
        <vt:lpstr>Fonts Used</vt:lpstr>
      </vt:variant>
      <vt:variant>
        <vt:i4>10</vt:i4>
      </vt:variant>
      <vt:variant>
        <vt:lpstr>Design Template</vt:lpstr>
      </vt:variant>
      <vt:variant>
        <vt:i4>1</vt:i4>
      </vt:variant>
      <vt:variant>
        <vt:lpstr>Slide Titles</vt:lpstr>
      </vt:variant>
      <vt:variant>
        <vt:i4>28</vt:i4>
      </vt:variant>
    </vt:vector>
  </HeadingPairs>
  <TitlesOfParts>
    <vt:vector size="39" baseType="lpstr">
      <vt:lpstr>Geometr212 BkCn BT</vt:lpstr>
      <vt:lpstr>ＭＳ Ｐゴシック</vt:lpstr>
      <vt:lpstr>Arial</vt:lpstr>
      <vt:lpstr>Stone Sans SC ITC TT-Semi</vt:lpstr>
      <vt:lpstr>Stone Sans OS ITC TT-Bold</vt:lpstr>
      <vt:lpstr>Stone Sans ITC TT-Semi</vt:lpstr>
      <vt:lpstr>Webdings</vt:lpstr>
      <vt:lpstr>Stone Sans OS ITC TT-Semi</vt:lpstr>
      <vt:lpstr>Times</vt:lpstr>
      <vt:lpstr>Techno</vt:lpstr>
      <vt:lpstr>Blank Presentation</vt:lpstr>
      <vt:lpstr>PowerPoint Presentation</vt:lpstr>
      <vt:lpstr>News Style = Inverted Pyramid</vt:lpstr>
      <vt:lpstr>PowerPoint Presentation</vt:lpstr>
      <vt:lpstr>PowerPoint Presentation</vt:lpstr>
      <vt:lpstr>Why must the “end” (result) come first?</vt:lpstr>
      <vt:lpstr>…And</vt:lpstr>
      <vt:lpstr>…However</vt:lpstr>
      <vt:lpstr>…Remember</vt:lpstr>
      <vt:lpstr>…Oh yeah</vt:lpstr>
      <vt:lpstr>Lead Example 1</vt:lpstr>
      <vt:lpstr>PowerPoint Presentation</vt:lpstr>
      <vt:lpstr>PowerPoint Presentation</vt:lpstr>
      <vt:lpstr>PowerPoint Presentation</vt:lpstr>
      <vt:lpstr>PowerPoint Presentation</vt:lpstr>
      <vt:lpstr>Inversion Example</vt:lpstr>
      <vt:lpstr>Inversion Example cont.</vt:lpstr>
      <vt:lpstr>Inversion Example cont.</vt:lpstr>
      <vt:lpstr>Inversion Example cont.</vt:lpstr>
      <vt:lpstr>Inversion Example cont.</vt:lpstr>
      <vt:lpstr>Inversion Example cont.</vt:lpstr>
      <vt:lpstr>Inversion Example cont.</vt:lpstr>
      <vt:lpstr>Inversion Example cont.</vt:lpstr>
      <vt:lpstr>Inversion Example cont.</vt:lpstr>
      <vt:lpstr>Inversion Example cont.</vt:lpstr>
      <vt:lpstr>Inversion Example cont.</vt:lpstr>
      <vt:lpstr>Inversion Example cont.</vt:lpstr>
      <vt:lpstr>PowerPoint Presentation</vt:lpstr>
      <vt:lpstr>PowerPoint Presentation</vt:lpstr>
    </vt:vector>
  </TitlesOfParts>
  <Company>_x0018_뀀ÊῘ˚雤뿿춀ˇÊῘ</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Cathie Lawson</dc:creator>
  <cp:lastModifiedBy>Lindsay Kovel</cp:lastModifiedBy>
  <cp:revision>208</cp:revision>
  <cp:lastPrinted>2002-06-29T23:25:05Z</cp:lastPrinted>
  <dcterms:created xsi:type="dcterms:W3CDTF">2008-08-14T00:08:59Z</dcterms:created>
  <dcterms:modified xsi:type="dcterms:W3CDTF">2012-06-16T13:51:36Z</dcterms:modified>
</cp:coreProperties>
</file>